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6"/>
  </p:notesMasterIdLst>
  <p:sldIdLst>
    <p:sldId id="271" r:id="rId2"/>
    <p:sldId id="300" r:id="rId3"/>
    <p:sldId id="259" r:id="rId4"/>
    <p:sldId id="299" r:id="rId5"/>
    <p:sldId id="269" r:id="rId6"/>
    <p:sldId id="301" r:id="rId7"/>
    <p:sldId id="268" r:id="rId8"/>
    <p:sldId id="261" r:id="rId9"/>
    <p:sldId id="275" r:id="rId10"/>
    <p:sldId id="256" r:id="rId11"/>
    <p:sldId id="279" r:id="rId12"/>
    <p:sldId id="303" r:id="rId13"/>
    <p:sldId id="302" r:id="rId14"/>
    <p:sldId id="304"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Fira Sans Extra Condensed Medium" panose="020B0603050000020004" pitchFamily="34" charset="0"/>
      <p:regular r:id="rId21"/>
      <p:bold r:id="rId22"/>
      <p:italic r:id="rId23"/>
      <p:boldItalic r:id="rId24"/>
    </p:embeddedFont>
    <p:embeddedFont>
      <p:font typeface="Hind" panose="02000000000000000000" pitchFamily="2" charset="77"/>
      <p:regular r:id="rId25"/>
      <p:bold r:id="rId26"/>
    </p:embeddedFont>
    <p:embeddedFont>
      <p:font typeface="Oswald" pitchFamily="2" charset="77"/>
      <p:regular r:id="rId27"/>
      <p:bold r:id="rId28"/>
    </p:embeddedFont>
    <p:embeddedFont>
      <p:font typeface="Pathway Gothic One" panose="02000506050000020004" pitchFamily="2" charset="77"/>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E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C90ECF-6997-4C6E-95B5-9025B26DAA83}">
  <a:tblStyle styleId="{12C90ECF-6997-4C6E-95B5-9025B26DAA8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848CB95-AC27-45BD-951D-7016EEC7A33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12"/>
    <p:restoredTop sz="70922"/>
  </p:normalViewPr>
  <p:slideViewPr>
    <p:cSldViewPr snapToGrid="0" snapToObjects="1">
      <p:cViewPr varScale="1">
        <p:scale>
          <a:sx n="82" d="100"/>
          <a:sy n="82" d="100"/>
        </p:scale>
        <p:origin x="2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5F63B4"/>
            </a:solidFill>
            <a:ln>
              <a:noFill/>
            </a:ln>
            <a:effectLst/>
          </c:spPr>
          <c:invertIfNegative val="0"/>
          <c:cat>
            <c:strRef>
              <c:f>Sheet2!$A$1:$A$10</c:f>
              <c:strCache>
                <c:ptCount val="10"/>
                <c:pt idx="0">
                  <c:v>Coronavirus</c:v>
                </c:pt>
                <c:pt idx="1">
                  <c:v>AskReddit</c:v>
                </c:pt>
                <c:pt idx="2">
                  <c:v>TalkativePeople</c:v>
                </c:pt>
                <c:pt idx="3">
                  <c:v>AutoNewspaper</c:v>
                </c:pt>
                <c:pt idx="4">
                  <c:v>DDnews</c:v>
                </c:pt>
                <c:pt idx="5">
                  <c:v>Showerthoughts</c:v>
                </c:pt>
                <c:pt idx="6">
                  <c:v>worldnews</c:v>
                </c:pt>
                <c:pt idx="7">
                  <c:v>news</c:v>
                </c:pt>
                <c:pt idx="8">
                  <c:v>newsbotbot</c:v>
                </c:pt>
                <c:pt idx="9">
                  <c:v>China_Flu</c:v>
                </c:pt>
              </c:strCache>
            </c:strRef>
          </c:cat>
          <c:val>
            <c:numRef>
              <c:f>Sheet2!$B$1:$B$10</c:f>
              <c:numCache>
                <c:formatCode>General</c:formatCode>
                <c:ptCount val="10"/>
                <c:pt idx="0">
                  <c:v>21770</c:v>
                </c:pt>
                <c:pt idx="1">
                  <c:v>21024</c:v>
                </c:pt>
                <c:pt idx="2">
                  <c:v>18951</c:v>
                </c:pt>
                <c:pt idx="3">
                  <c:v>7499</c:v>
                </c:pt>
                <c:pt idx="4">
                  <c:v>7340</c:v>
                </c:pt>
                <c:pt idx="5">
                  <c:v>6270</c:v>
                </c:pt>
                <c:pt idx="6">
                  <c:v>5151</c:v>
                </c:pt>
                <c:pt idx="7">
                  <c:v>5143</c:v>
                </c:pt>
                <c:pt idx="8">
                  <c:v>5112</c:v>
                </c:pt>
                <c:pt idx="9">
                  <c:v>3948</c:v>
                </c:pt>
              </c:numCache>
            </c:numRef>
          </c:val>
          <c:extLst>
            <c:ext xmlns:c16="http://schemas.microsoft.com/office/drawing/2014/chart" uri="{C3380CC4-5D6E-409C-BE32-E72D297353CC}">
              <c16:uniqueId val="{00000000-7CF9-DD4E-B781-B198F0D6C3BB}"/>
            </c:ext>
          </c:extLst>
        </c:ser>
        <c:dLbls>
          <c:showLegendKey val="0"/>
          <c:showVal val="0"/>
          <c:showCatName val="0"/>
          <c:showSerName val="0"/>
          <c:showPercent val="0"/>
          <c:showBubbleSize val="0"/>
        </c:dLbls>
        <c:gapWidth val="219"/>
        <c:overlap val="-27"/>
        <c:axId val="624008879"/>
        <c:axId val="622327855"/>
      </c:barChart>
      <c:catAx>
        <c:axId val="6240088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F1EFFF"/>
                </a:solidFill>
                <a:latin typeface="+mn-lt"/>
                <a:ea typeface="+mn-ea"/>
                <a:cs typeface="+mn-cs"/>
              </a:defRPr>
            </a:pPr>
            <a:endParaRPr lang="en-US"/>
          </a:p>
        </c:txPr>
        <c:crossAx val="622327855"/>
        <c:crosses val="autoZero"/>
        <c:auto val="1"/>
        <c:lblAlgn val="ctr"/>
        <c:lblOffset val="100"/>
        <c:noMultiLvlLbl val="0"/>
      </c:catAx>
      <c:valAx>
        <c:axId val="622327855"/>
        <c:scaling>
          <c:orientation val="minMax"/>
        </c:scaling>
        <c:delete val="0"/>
        <c:axPos val="l"/>
        <c:majorGridlines>
          <c:spPr>
            <a:ln w="9525" cap="flat" cmpd="sng" algn="ctr">
              <a:solidFill>
                <a:srgbClr val="F1EFFF"/>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F1EFFF"/>
                </a:solidFill>
                <a:latin typeface="+mn-lt"/>
                <a:ea typeface="+mn-ea"/>
                <a:cs typeface="+mn-cs"/>
              </a:defRPr>
            </a:pPr>
            <a:endParaRPr lang="en-US"/>
          </a:p>
        </c:txPr>
        <c:crossAx val="6240088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tiff>
</file>

<file path=ppt/media/image3.tiff>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6ffd585346_0_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6ffd585346_0_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Hello Everyone! We are Team “Talk </a:t>
            </a:r>
            <a:r>
              <a:rPr lang="en-US" sz="1100" b="0" i="0" u="none" strike="noStrike" cap="none" dirty="0" err="1">
                <a:solidFill>
                  <a:srgbClr val="000000"/>
                </a:solidFill>
                <a:effectLst/>
                <a:latin typeface="Arial"/>
                <a:ea typeface="Arial"/>
                <a:cs typeface="Arial"/>
                <a:sym typeface="Arial"/>
              </a:rPr>
              <a:t>Covid</a:t>
            </a:r>
            <a:r>
              <a:rPr lang="en-US" sz="1100" b="0" i="0" u="none" strike="noStrike" cap="none" dirty="0">
                <a:solidFill>
                  <a:srgbClr val="000000"/>
                </a:solidFill>
                <a:effectLst/>
                <a:latin typeface="Arial"/>
                <a:ea typeface="Arial"/>
                <a:cs typeface="Arial"/>
                <a:sym typeface="Arial"/>
              </a:rPr>
              <a:t> to Grandma”. We were reached out by Reddit, one of the most-used websites in the US, to offer strategies to encourage its community to flatten the curve and show its corporate social responsibility. Today, we would like to present our study to the Reddit Management Team.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(impact) We believe by adopting these recommendations, Reddit could establish its image of social responsibility. What’s more, we could raise the public’s awareness of prevention, thus reducing the spread speed and infectious cases for the whole society. </a:t>
            </a:r>
            <a:endParaRPr lang="en-US" b="0" i="0" u="none" strike="noStrike" dirty="0">
              <a:solidFill>
                <a:srgbClr val="000000"/>
              </a:solidFill>
              <a:effectLs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6ffd58534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 name="Google Shape;1460;g6ffd58534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410977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2383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64593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6fe0c27f6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6fe0c27f6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74559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fe0c27f6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fe0c27f6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(Background) After the first confirmed case of novel coronavirus (2019-nCoV) in the United States on Jan.20, the country has been in the acceleration phase of the pandemic till now. Although different parts of the country are seeing different levels of COVID-19 activity, as of April 6, 42 states, D.C., and Puerto Rico have issued shelter-in-place or stay-at-home orders. Living in the San Francisco Bay Area, which is the first US county to issue “shelter-in-place” order, we, about 6 millions residents, have been home for almost a whole month.</a:t>
            </a:r>
            <a:br>
              <a:rPr lang="en-US" b="0" i="0" u="none" strike="noStrike" dirty="0">
                <a:solidFill>
                  <a:srgbClr val="000000"/>
                </a:solidFill>
                <a:effectLst/>
              </a:rPr>
            </a:br>
            <a:r>
              <a:rPr lang="en-US" sz="1100" b="0" i="0" u="none" strike="noStrike" cap="none" dirty="0">
                <a:solidFill>
                  <a:srgbClr val="000000"/>
                </a:solidFill>
                <a:effectLst/>
                <a:latin typeface="Arial"/>
                <a:ea typeface="Arial"/>
                <a:cs typeface="Arial"/>
                <a:sym typeface="Arial"/>
              </a:rPr>
              <a:t>(Question) As more and more people have been instructed to stay at home, our website, as the online discussion platform, is where all the heated discussions happen. </a:t>
            </a:r>
            <a:r>
              <a:rPr lang="en-US" sz="1100" b="1" i="0" u="none" strike="noStrike" cap="none" dirty="0">
                <a:solidFill>
                  <a:srgbClr val="000000"/>
                </a:solidFill>
                <a:effectLst/>
                <a:latin typeface="Arial"/>
                <a:ea typeface="Arial"/>
                <a:cs typeface="Arial"/>
                <a:sym typeface="Arial"/>
              </a:rPr>
              <a:t>Our team would like to see how people are reacting to the pandemic on Reddit.</a:t>
            </a:r>
            <a:br>
              <a:rPr lang="en-US" dirty="0"/>
            </a:br>
            <a:br>
              <a:rPr lang="en-US" dirty="0"/>
            </a:br>
            <a:br>
              <a:rPr lang="en-US" dirty="0"/>
            </a:br>
            <a:br>
              <a:rPr lang="en-US" dirty="0"/>
            </a:b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fe0c27f6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fe0c27f6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(Main objective/motivation) Based on analysis of various discussions on the pandemic, </a:t>
            </a:r>
            <a:r>
              <a:rPr lang="en-US" sz="1100" b="1" i="0" u="none" strike="noStrike" cap="none" dirty="0">
                <a:solidFill>
                  <a:srgbClr val="000000"/>
                </a:solidFill>
                <a:effectLst/>
                <a:latin typeface="Arial"/>
                <a:ea typeface="Arial"/>
                <a:cs typeface="Arial"/>
                <a:sym typeface="Arial"/>
              </a:rPr>
              <a:t>Reddit aims to see if they could guide topics so that they effectively help flatten the curve</a:t>
            </a:r>
            <a:r>
              <a:rPr lang="en-US" sz="1100" b="0" i="0" u="none" strike="noStrike" cap="none" dirty="0">
                <a:solidFill>
                  <a:srgbClr val="000000"/>
                </a:solidFill>
                <a:effectLst/>
                <a:latin typeface="Arial"/>
                <a:ea typeface="Arial"/>
                <a:cs typeface="Arial"/>
                <a:sym typeface="Arial"/>
              </a:rPr>
              <a:t> with the joint effort from its whole communities. Having this in mind, we decided to learn about the most concerned or heated topics discussed among people on Reddit regarding COVID-19. We want to identify how the topics are distributed and if these topics can actually help the society from various aspects to flatten the curve. </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(potential impact) After our evaluation, we will provide recommendations to encourage users’ engagement, arouse more and </a:t>
            </a:r>
            <a:r>
              <a:rPr lang="en-US" sz="1100" b="1" i="0" u="none" strike="noStrike" cap="none" dirty="0">
                <a:solidFill>
                  <a:srgbClr val="000000"/>
                </a:solidFill>
                <a:effectLst/>
                <a:latin typeface="Arial"/>
                <a:ea typeface="Arial"/>
                <a:cs typeface="Arial"/>
                <a:sym typeface="Arial"/>
              </a:rPr>
              <a:t>more awareness of people regarding the prevention of COVID-19</a:t>
            </a:r>
            <a:r>
              <a:rPr lang="en-US" sz="1100" b="0" i="0" u="none" strike="noStrike" cap="none" dirty="0">
                <a:solidFill>
                  <a:srgbClr val="000000"/>
                </a:solidFill>
                <a:effectLst/>
                <a:latin typeface="Arial"/>
                <a:ea typeface="Arial"/>
                <a:cs typeface="Arial"/>
                <a:sym typeface="Arial"/>
              </a:rPr>
              <a:t>, and eventually </a:t>
            </a:r>
            <a:r>
              <a:rPr lang="en-US" sz="1100" b="1" i="0" u="none" strike="noStrike" cap="none" dirty="0">
                <a:solidFill>
                  <a:srgbClr val="000000"/>
                </a:solidFill>
                <a:effectLst/>
                <a:latin typeface="Arial"/>
                <a:ea typeface="Arial"/>
                <a:cs typeface="Arial"/>
                <a:sym typeface="Arial"/>
              </a:rPr>
              <a:t>flatten the curve while establishing the company’s image of social responsibility.</a:t>
            </a:r>
            <a:br>
              <a:rPr lang="en-US" dirty="0"/>
            </a:br>
            <a:br>
              <a:rPr lang="en-US" dirty="0"/>
            </a:br>
            <a:endParaRPr dirty="0"/>
          </a:p>
        </p:txBody>
      </p:sp>
    </p:spTree>
    <p:extLst>
      <p:ext uri="{BB962C8B-B14F-4D97-AF65-F5344CB8AC3E}">
        <p14:creationId xmlns:p14="http://schemas.microsoft.com/office/powerpoint/2010/main" val="1997396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6fe0c27f63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6fe0c27f6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(Data source) Here you can see a recap of how amazing Reddit is doing for 2019. Ranked the sixth most used website in the US, we have a user base that grew by 30% in 2019</a:t>
            </a:r>
            <a:r>
              <a:rPr lang="en-US" altLang="zh-CN" sz="1100" b="0" i="0" u="none" strike="noStrike" cap="none" dirty="0">
                <a:solidFill>
                  <a:srgbClr val="000000"/>
                </a:solidFill>
                <a:effectLst/>
                <a:latin typeface="Arial"/>
                <a:ea typeface="Arial"/>
                <a:cs typeface="Arial"/>
                <a:sym typeface="Arial"/>
              </a:rPr>
              <a:t>,</a:t>
            </a:r>
            <a:r>
              <a:rPr lang="en-US" sz="1100" b="0" i="0" u="none" strike="noStrike" cap="none" dirty="0">
                <a:solidFill>
                  <a:srgbClr val="000000"/>
                </a:solidFill>
                <a:effectLst/>
                <a:latin typeface="Arial"/>
                <a:ea typeface="Arial"/>
                <a:cs typeface="Arial"/>
                <a:sym typeface="Arial"/>
              </a:rPr>
              <a:t> amounting to 430 million. Moreover, we have 199 million posts and 1.7 billion comments added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last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year</a:t>
            </a:r>
            <a:r>
              <a:rPr lang="en-US" sz="1100" b="0" i="0" u="none" strike="noStrike" cap="none" dirty="0">
                <a:solidFill>
                  <a:srgbClr val="000000"/>
                </a:solidFill>
                <a:effectLst/>
                <a:latin typeface="Arial"/>
                <a:ea typeface="Arial"/>
                <a:cs typeface="Arial"/>
                <a:sym typeface="Arial"/>
              </a:rPr>
              <a:t>. Having these many active users as well as the rich database, we decided to develop topics model using </a:t>
            </a:r>
            <a:r>
              <a:rPr lang="en-US" altLang="zh-CN" sz="1100" b="0" i="0" u="none" strike="noStrike" cap="none" dirty="0">
                <a:solidFill>
                  <a:srgbClr val="000000"/>
                </a:solidFill>
                <a:effectLst/>
                <a:latin typeface="Arial"/>
                <a:ea typeface="Arial"/>
                <a:cs typeface="Arial"/>
                <a:sym typeface="Arial"/>
              </a:rPr>
              <a:t>Reddit</a:t>
            </a:r>
            <a:r>
              <a:rPr lang="zh-CN" altLang="en-US" sz="1100" b="0"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submissions as our data source. </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and another 30% of Year-over-year increase of monthly active users,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6fe0c27f6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6fe0c27f6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(Data Integrity) Determining our data source, we start to build </a:t>
            </a:r>
            <a:r>
              <a:rPr lang="en-US" sz="1100" b="0" i="0" u="none" strike="noStrike" cap="none">
                <a:solidFill>
                  <a:srgbClr val="000000"/>
                </a:solidFill>
                <a:effectLst/>
                <a:latin typeface="Arial"/>
                <a:ea typeface="Arial"/>
                <a:cs typeface="Arial"/>
                <a:sym typeface="Arial"/>
              </a:rPr>
              <a:t>our dataset. </a:t>
            </a:r>
            <a:r>
              <a:rPr lang="en-US" sz="1100" b="0" i="0" u="none" strike="noStrike" cap="none" dirty="0">
                <a:solidFill>
                  <a:srgbClr val="000000"/>
                </a:solidFill>
                <a:effectLst/>
                <a:latin typeface="Arial"/>
                <a:ea typeface="Arial"/>
                <a:cs typeface="Arial"/>
                <a:sym typeface="Arial"/>
              </a:rPr>
              <a:t>We scraped all the Reddit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submissions</a:t>
            </a:r>
            <a:r>
              <a:rPr lang="zh-CN" altLang="en-US" sz="1100" b="0"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from 3/1 to 4/11 with a query of “COVID” in it. Requesting and pulling 1000 </a:t>
            </a:r>
            <a:r>
              <a:rPr lang="en-US" altLang="zh-CN" sz="1100" b="0" i="0" u="none" strike="noStrike" cap="none" dirty="0">
                <a:solidFill>
                  <a:srgbClr val="000000"/>
                </a:solidFill>
                <a:effectLst/>
                <a:latin typeface="Arial"/>
                <a:ea typeface="Arial"/>
                <a:cs typeface="Arial"/>
                <a:sym typeface="Arial"/>
              </a:rPr>
              <a:t>submissions</a:t>
            </a:r>
            <a:r>
              <a:rPr lang="en-US" sz="1100" b="0" i="0" u="none" strike="noStrike" cap="none" dirty="0">
                <a:solidFill>
                  <a:srgbClr val="000000"/>
                </a:solidFill>
                <a:effectLst/>
                <a:latin typeface="Arial"/>
                <a:ea typeface="Arial"/>
                <a:cs typeface="Arial"/>
                <a:sym typeface="Arial"/>
              </a:rPr>
              <a:t> from the Reddit API at a time, we created a database containing 560 thousands </a:t>
            </a:r>
            <a:r>
              <a:rPr lang="en-US" altLang="zh-CN" sz="1100" b="0" i="0" u="none" strike="noStrike" cap="none" dirty="0">
                <a:solidFill>
                  <a:srgbClr val="000000"/>
                </a:solidFill>
                <a:effectLst/>
                <a:latin typeface="Arial"/>
                <a:ea typeface="Arial"/>
                <a:cs typeface="Arial"/>
                <a:sym typeface="Arial"/>
              </a:rPr>
              <a:t>submissions</a:t>
            </a:r>
            <a:r>
              <a:rPr lang="en-US" sz="1100" b="0" i="0" u="none" strike="noStrike" cap="none" dirty="0">
                <a:solidFill>
                  <a:srgbClr val="000000"/>
                </a:solidFill>
                <a:effectLst/>
                <a:latin typeface="Arial"/>
                <a:ea typeface="Arial"/>
                <a:cs typeface="Arial"/>
                <a:sym typeface="Arial"/>
              </a:rPr>
              <a:t> in total.</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(Use of ML) We then applied </a:t>
            </a:r>
            <a:r>
              <a:rPr lang="en-US" sz="1100" b="1" i="0" u="none" strike="noStrike" cap="none" dirty="0">
                <a:solidFill>
                  <a:srgbClr val="000000"/>
                </a:solidFill>
                <a:effectLst/>
                <a:latin typeface="Arial"/>
                <a:ea typeface="Arial"/>
                <a:cs typeface="Arial"/>
                <a:sym typeface="Arial"/>
              </a:rPr>
              <a:t>Natural Language Toolkit </a:t>
            </a:r>
            <a:r>
              <a:rPr lang="en-US" sz="1100" b="0" i="0" u="none" strike="noStrike" cap="none" dirty="0">
                <a:solidFill>
                  <a:srgbClr val="000000"/>
                </a:solidFill>
                <a:effectLst/>
                <a:latin typeface="Arial"/>
                <a:ea typeface="Arial"/>
                <a:cs typeface="Arial"/>
                <a:sym typeface="Arial"/>
              </a:rPr>
              <a:t>to tokenize and stem the words. And finally used a </a:t>
            </a:r>
            <a:r>
              <a:rPr lang="en-US" sz="1100" b="1" i="0" u="none" strike="noStrike" cap="none" dirty="0">
                <a:solidFill>
                  <a:srgbClr val="000000"/>
                </a:solidFill>
                <a:effectLst/>
                <a:latin typeface="Arial"/>
                <a:ea typeface="Arial"/>
                <a:cs typeface="Arial"/>
                <a:sym typeface="Arial"/>
              </a:rPr>
              <a:t>Latent Dirichlet Allocation </a:t>
            </a:r>
            <a:r>
              <a:rPr lang="en-US" sz="1100" b="0" i="0" u="none" strike="noStrike" cap="none" dirty="0">
                <a:solidFill>
                  <a:srgbClr val="000000"/>
                </a:solidFill>
                <a:effectLst/>
                <a:latin typeface="Arial"/>
                <a:ea typeface="Arial"/>
                <a:cs typeface="Arial"/>
                <a:sym typeface="Arial"/>
              </a:rPr>
              <a:t>(aka LDA) model to find our most distinguishable </a:t>
            </a:r>
            <a:r>
              <a:rPr lang="en-US" sz="1100" b="0" i="0" u="none" strike="noStrike" cap="none" dirty="0" err="1">
                <a:solidFill>
                  <a:srgbClr val="000000"/>
                </a:solidFill>
                <a:effectLst/>
                <a:latin typeface="Arial"/>
                <a:ea typeface="Arial"/>
                <a:cs typeface="Arial"/>
                <a:sym typeface="Arial"/>
              </a:rPr>
              <a:t>topics.We</a:t>
            </a:r>
            <a:r>
              <a:rPr 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tried</a:t>
            </a:r>
            <a:r>
              <a:rPr lang="zh-CN" altLang="en-US" sz="1100" b="0"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imaginary topics number</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from</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10</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20</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and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set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20</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the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final</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topic</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number</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because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it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gives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higher</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and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stable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coherence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score</a:t>
            </a:r>
            <a:r>
              <a:rPr lang="en-US" sz="1100" b="0" i="0" u="none" strike="noStrike" cap="none" dirty="0">
                <a:solidFill>
                  <a:srgbClr val="000000"/>
                </a:solidFill>
                <a:effectLst/>
                <a:latin typeface="Arial"/>
                <a:ea typeface="Arial"/>
                <a:cs typeface="Arial"/>
                <a:sym typeface="Arial"/>
              </a:rPr>
              <a:t>. And we assume that the output of the model can have a fairly evenly distribution of the topics. (131)</a:t>
            </a:r>
            <a:endParaRPr lang="en-US" b="0" i="0" u="none" strike="noStrike" dirty="0">
              <a:solidFill>
                <a:srgbClr val="000000"/>
              </a:solidFill>
              <a:effectLst/>
            </a:endParaRPr>
          </a:p>
        </p:txBody>
      </p:sp>
    </p:spTree>
    <p:extLst>
      <p:ext uri="{BB962C8B-B14F-4D97-AF65-F5344CB8AC3E}">
        <p14:creationId xmlns:p14="http://schemas.microsoft.com/office/powerpoint/2010/main" val="1144726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fe0c27f6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fe0c27f6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However, the output of the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first</a:t>
            </a:r>
            <a:r>
              <a:rPr lang="en-US" sz="1100" b="0" i="0" u="none" strike="noStrike" cap="none" dirty="0">
                <a:solidFill>
                  <a:srgbClr val="000000"/>
                </a:solidFill>
                <a:effectLst/>
                <a:latin typeface="Arial"/>
                <a:ea typeface="Arial"/>
                <a:cs typeface="Arial"/>
                <a:sym typeface="Arial"/>
              </a:rPr>
              <a:t> model does not ideally align with our assumption. Even though we set 20 topics/clusters for our model, 80% of the data fall into one cluster. We evaluated some most representative </a:t>
            </a:r>
            <a:r>
              <a:rPr lang="en-US" altLang="zh-CN" sz="1100" b="0" i="0" u="none" strike="noStrike" cap="none" dirty="0">
                <a:solidFill>
                  <a:srgbClr val="000000"/>
                </a:solidFill>
                <a:effectLst/>
                <a:latin typeface="Arial"/>
                <a:ea typeface="Arial"/>
                <a:cs typeface="Arial"/>
                <a:sym typeface="Arial"/>
              </a:rPr>
              <a:t>submissions</a:t>
            </a:r>
            <a:r>
              <a:rPr lang="en-US" sz="1100" b="0" i="0" u="none" strike="noStrike" cap="none" dirty="0">
                <a:solidFill>
                  <a:srgbClr val="000000"/>
                </a:solidFill>
                <a:effectLst/>
                <a:latin typeface="Arial"/>
                <a:ea typeface="Arial"/>
                <a:cs typeface="Arial"/>
                <a:sym typeface="Arial"/>
              </a:rPr>
              <a:t> from the rest 20%, and found that they are actually out-of-scope topics, like fraud information, politics conspiracy, other natural disasters, and etc. </a:t>
            </a:r>
          </a:p>
          <a:p>
            <a:pPr rtl="0"/>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(underlying assumptions) Therefore, we want to narrow our dataset from all communities down to a specific community where COVID-19 is compactly discussed. We assumed that in a highly-active community regarding the same topics, people will have more diversified interests or perspectives toward a common question. So we found “Coronavirus” community as our narrow-down </a:t>
            </a:r>
            <a:r>
              <a:rPr lang="en-US" sz="1100" b="0" i="0" u="none" strike="noStrike" cap="none" dirty="0" err="1">
                <a:solidFill>
                  <a:srgbClr val="000000"/>
                </a:solidFill>
                <a:effectLst/>
                <a:latin typeface="Arial"/>
                <a:ea typeface="Arial"/>
                <a:cs typeface="Arial"/>
                <a:sym typeface="Arial"/>
              </a:rPr>
              <a:t>datasource</a:t>
            </a:r>
            <a:r>
              <a:rPr lang="en-US" sz="1100" b="0" i="0" u="none" strike="noStrike" cap="none" dirty="0">
                <a:solidFill>
                  <a:srgbClr val="000000"/>
                </a:solidFill>
                <a:effectLst/>
                <a:latin typeface="Arial"/>
                <a:ea typeface="Arial"/>
                <a:cs typeface="Arial"/>
                <a:sym typeface="Arial"/>
              </a:rPr>
              <a:t>. (100)</a:t>
            </a:r>
            <a:endParaRPr lang="en-US" b="0" i="0" u="none" strike="noStrike" dirty="0">
              <a:solidFill>
                <a:srgbClr val="000000"/>
              </a:solidFill>
              <a:effectLs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6fe0c27f6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6fe0c27f6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(model result) After running our LDA model on the </a:t>
            </a:r>
            <a:r>
              <a:rPr lang="en-US" altLang="zh-CN" sz="1100" b="0" i="0" u="none" strike="noStrike" cap="none" dirty="0">
                <a:solidFill>
                  <a:srgbClr val="000000"/>
                </a:solidFill>
                <a:effectLst/>
                <a:latin typeface="Arial"/>
                <a:ea typeface="Arial"/>
                <a:cs typeface="Arial"/>
                <a:sym typeface="Arial"/>
              </a:rPr>
              <a:t>submissions</a:t>
            </a:r>
            <a:r>
              <a:rPr lang="en-US" sz="1100" b="0" i="0" u="none" strike="noStrike" cap="none" dirty="0">
                <a:solidFill>
                  <a:srgbClr val="000000"/>
                </a:solidFill>
                <a:effectLst/>
                <a:latin typeface="Arial"/>
                <a:ea typeface="Arial"/>
                <a:cs typeface="Arial"/>
                <a:sym typeface="Arial"/>
              </a:rPr>
              <a:t> retrieved from the Coronavirus community, we </a:t>
            </a:r>
            <a:r>
              <a:rPr lang="en-US" altLang="zh-CN" sz="1100" b="0" i="0" u="none" strike="noStrike" cap="none" dirty="0">
                <a:solidFill>
                  <a:srgbClr val="000000"/>
                </a:solidFill>
                <a:effectLst/>
                <a:latin typeface="Arial"/>
                <a:ea typeface="Arial"/>
                <a:cs typeface="Arial"/>
                <a:sym typeface="Arial"/>
              </a:rPr>
              <a:t>successfully</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divided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these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posts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5</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major</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topics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and</a:t>
            </a:r>
            <a:r>
              <a:rPr lang="zh-CN" altLang="en-US" sz="1100" b="0"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found that </a:t>
            </a:r>
            <a:r>
              <a:rPr lang="en-US" sz="1100" b="0" i="0" u="none" strike="noStrike" cap="none" dirty="0" err="1">
                <a:solidFill>
                  <a:srgbClr val="000000"/>
                </a:solidFill>
                <a:effectLst/>
                <a:latin typeface="Arial"/>
                <a:ea typeface="Arial"/>
                <a:cs typeface="Arial"/>
                <a:sym typeface="Arial"/>
              </a:rPr>
              <a:t>Covid</a:t>
            </a:r>
            <a:r>
              <a:rPr lang="en-US" sz="1100" b="0" i="0" u="none" strike="noStrike" cap="none" dirty="0">
                <a:solidFill>
                  <a:srgbClr val="000000"/>
                </a:solidFill>
                <a:effectLst/>
                <a:latin typeface="Arial"/>
                <a:ea typeface="Arial"/>
                <a:cs typeface="Arial"/>
                <a:sym typeface="Arial"/>
              </a:rPr>
              <a:t>-related topics identified on Reddit resonated well with the public’s concerns. The intimidating increasing number of cases brings about a great amount of relevant news and policy responses. Also the public is concerned about the </a:t>
            </a:r>
            <a:r>
              <a:rPr lang="en-US" sz="1100" b="1" i="0" u="none" strike="noStrike" cap="none" dirty="0">
                <a:solidFill>
                  <a:srgbClr val="000000"/>
                </a:solidFill>
                <a:effectLst/>
                <a:latin typeface="Arial"/>
                <a:ea typeface="Arial"/>
                <a:cs typeface="Arial"/>
                <a:sym typeface="Arial"/>
              </a:rPr>
              <a:t>societal impact as Covid-19 spread and effective measures to control the virus</a:t>
            </a:r>
            <a:r>
              <a:rPr lang="en-US" sz="1100" b="0" i="0" u="none" strike="noStrike" cap="none" dirty="0">
                <a:solidFill>
                  <a:srgbClr val="000000"/>
                </a:solidFill>
                <a:effectLst/>
                <a:latin typeface="Arial"/>
                <a:ea typeface="Arial"/>
                <a:cs typeface="Arial"/>
                <a:sym typeface="Arial"/>
              </a:rPr>
              <a:t>. People wanted to learn about Covid-19 </a:t>
            </a:r>
            <a:r>
              <a:rPr lang="en-US" sz="1100" b="1" i="0" u="none" strike="noStrike" cap="none" dirty="0">
                <a:solidFill>
                  <a:srgbClr val="000000"/>
                </a:solidFill>
                <a:effectLst/>
                <a:latin typeface="Arial"/>
                <a:ea typeface="Arial"/>
                <a:cs typeface="Arial"/>
                <a:sym typeface="Arial"/>
              </a:rPr>
              <a:t>transmission routes and the risks</a:t>
            </a:r>
            <a:r>
              <a:rPr lang="en-US" sz="1100" b="0" i="0" u="none" strike="noStrike" cap="none" dirty="0">
                <a:solidFill>
                  <a:srgbClr val="000000"/>
                </a:solidFill>
                <a:effectLst/>
                <a:latin typeface="Arial"/>
                <a:ea typeface="Arial"/>
                <a:cs typeface="Arial"/>
                <a:sym typeface="Arial"/>
              </a:rPr>
              <a:t> associated with Covid-19 infections. </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(finding the problem) However, 60% of them are discussing news and policy (COVID-19 reaction (policy), case reports, symptoms and transmission routes), while only a small amount of them are talking about effective measures to control the virus and societal impacts. </a:t>
            </a:r>
            <a:r>
              <a:rPr lang="en-US" sz="1100" b="1" i="0" u="none" strike="noStrike" cap="none" dirty="0">
                <a:solidFill>
                  <a:srgbClr val="000000"/>
                </a:solidFill>
                <a:effectLst/>
                <a:latin typeface="Arial"/>
                <a:ea typeface="Arial"/>
                <a:cs typeface="Arial"/>
                <a:sym typeface="Arial"/>
              </a:rPr>
              <a:t>This indicates that people are passively receiving covid-19 related information rather than spontaneously having the awareness and intuition of precaution.</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(transition) Only when people actively join the discussion about prevention, can they raise their awareness of prevention, then eventually unite as a whole community to fight against this invisible enemy, thus helping flatten the curve. (150)</a:t>
            </a:r>
            <a:endParaRPr lang="en-US" b="0" i="0" u="none" strike="noStrike" dirty="0">
              <a:solidFill>
                <a:srgbClr val="000000"/>
              </a:solidFill>
              <a:effectLst/>
            </a:endParaRP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6fe0c27f63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6fe0c27f63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(actionable insights) As a most visited discussion website, Reddit has the duty to raise the public awareness of prevention. In order to achieve this goal, we suggest the Reddit management team taking actions from two perspectives: within Coronavirus community actions and community-wide actions.</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(KPI1 &amp; recommendations) From the within-community perspective, we aim to increase the percentage of topics on prevention and impacts in the Coronavirus community. 1) Reddit should increase the number and exposure of prevention discussions through intervention of moderators, such as changing the suggested comment sort method by putting prevention comments at the top, or pinning effective prevention methods in the community, which makes the topic at the top of the page.  2) In addition, Reddit could create some more post type (flair), such as “prevention” and “mutual help”, and encourage discussions within these types. As of now, the hottest types (flair) are only regions and news. In “precaution” flair, topics on the effective and potential ways to prevent the virus should be posted. In “mutual help” flair, small business owners could share their experience to support each other, and professionals could give suggestions to graduates during this hard job-hunting period. </a:t>
            </a:r>
            <a:r>
              <a:rPr lang="en-US" altLang="zh-CN" sz="1100" b="0" i="0" u="none" strike="noStrike" cap="none" dirty="0">
                <a:solidFill>
                  <a:srgbClr val="000000"/>
                </a:solidFill>
                <a:effectLst/>
                <a:latin typeface="Arial"/>
                <a:ea typeface="Arial"/>
                <a:cs typeface="Arial"/>
                <a:sym typeface="Arial"/>
              </a:rPr>
              <a:t>3)</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the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number</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of</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COVID-19</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discussions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increases,</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we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also</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recommend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Reddit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detect</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fake</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and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fraud</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information</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to</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maintain</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discussion</a:t>
            </a:r>
            <a:r>
              <a:rPr lang="zh-CN" altLang="en-US" sz="1100" b="0" i="0" u="none" strike="noStrike" cap="none" dirty="0">
                <a:solidFill>
                  <a:srgbClr val="000000"/>
                </a:solidFill>
                <a:effectLst/>
                <a:latin typeface="Arial"/>
                <a:ea typeface="Arial"/>
                <a:cs typeface="Arial"/>
                <a:sym typeface="Arial"/>
              </a:rPr>
              <a:t> </a:t>
            </a:r>
            <a:r>
              <a:rPr lang="en-US" altLang="zh-CN" sz="1100" b="0" i="0" u="none" strike="noStrike" cap="none" dirty="0">
                <a:solidFill>
                  <a:srgbClr val="000000"/>
                </a:solidFill>
                <a:effectLst/>
                <a:latin typeface="Arial"/>
                <a:ea typeface="Arial"/>
                <a:cs typeface="Arial"/>
                <a:sym typeface="Arial"/>
              </a:rPr>
              <a:t>quality.</a:t>
            </a:r>
            <a:r>
              <a:rPr lang="zh-CN" altLang="en-US" sz="1100" b="0" i="0" u="none" strike="noStrike" cap="none" dirty="0">
                <a:solidFill>
                  <a:srgbClr val="000000"/>
                </a:solidFill>
                <a:effectLst/>
                <a:latin typeface="Arial"/>
                <a:ea typeface="Arial"/>
                <a:cs typeface="Arial"/>
                <a:sym typeface="Arial"/>
              </a:rPr>
              <a:t> </a:t>
            </a:r>
            <a:endParaRPr lang="en-US" b="0" i="0" u="none" strike="noStrike" dirty="0">
              <a:solidFill>
                <a:srgbClr val="000000"/>
              </a:solidFill>
              <a:effectLst/>
            </a:endParaRPr>
          </a:p>
          <a:p>
            <a:pPr rtl="0"/>
            <a:r>
              <a:rPr lang="en-US" sz="1100" b="0" i="0" u="none" strike="noStrike" cap="none" dirty="0">
                <a:solidFill>
                  <a:srgbClr val="000000"/>
                </a:solidFill>
                <a:effectLst/>
                <a:latin typeface="Arial"/>
                <a:ea typeface="Arial"/>
                <a:cs typeface="Arial"/>
                <a:sym typeface="Arial"/>
              </a:rPr>
              <a:t>(KPI2 &amp; recommendations) From the community-wide perspective, we aim to increase the number of users that join the discussion of </a:t>
            </a:r>
            <a:r>
              <a:rPr lang="en-US" sz="1100" b="0" i="0" u="none" strike="noStrike" cap="none" dirty="0" err="1">
                <a:solidFill>
                  <a:srgbClr val="000000"/>
                </a:solidFill>
                <a:effectLst/>
                <a:latin typeface="Arial"/>
                <a:ea typeface="Arial"/>
                <a:cs typeface="Arial"/>
                <a:sym typeface="Arial"/>
              </a:rPr>
              <a:t>covid</a:t>
            </a:r>
            <a:r>
              <a:rPr lang="en-US" sz="1100" b="0" i="0" u="none" strike="noStrike" cap="none" dirty="0">
                <a:solidFill>
                  <a:srgbClr val="000000"/>
                </a:solidFill>
                <a:effectLst/>
                <a:latin typeface="Arial"/>
                <a:ea typeface="Arial"/>
                <a:cs typeface="Arial"/>
                <a:sym typeface="Arial"/>
              </a:rPr>
              <a:t> prevention topics. 1) Encourage more moderators from various communities to post and pin </a:t>
            </a:r>
            <a:r>
              <a:rPr lang="en-US" sz="1100" b="0" i="0" u="none" strike="noStrike" cap="none" dirty="0" err="1">
                <a:solidFill>
                  <a:srgbClr val="000000"/>
                </a:solidFill>
                <a:effectLst/>
                <a:latin typeface="Arial"/>
                <a:ea typeface="Arial"/>
                <a:cs typeface="Arial"/>
                <a:sym typeface="Arial"/>
              </a:rPr>
              <a:t>covid</a:t>
            </a:r>
            <a:r>
              <a:rPr lang="en-US" sz="1100" b="0" i="0" u="none" strike="noStrike" cap="none" dirty="0">
                <a:solidFill>
                  <a:srgbClr val="000000"/>
                </a:solidFill>
                <a:effectLst/>
                <a:latin typeface="Arial"/>
                <a:ea typeface="Arial"/>
                <a:cs typeface="Arial"/>
                <a:sym typeface="Arial"/>
              </a:rPr>
              <a:t>-related prevention topics in their communities 2) For new users, Reddit could automatically subscribe them to </a:t>
            </a:r>
            <a:r>
              <a:rPr lang="en-US" sz="1100" b="0" i="0" u="none" strike="noStrike" cap="none" dirty="0" err="1">
                <a:solidFill>
                  <a:srgbClr val="000000"/>
                </a:solidFill>
                <a:effectLst/>
                <a:latin typeface="Arial"/>
                <a:ea typeface="Arial"/>
                <a:cs typeface="Arial"/>
                <a:sym typeface="Arial"/>
              </a:rPr>
              <a:t>covid</a:t>
            </a:r>
            <a:r>
              <a:rPr lang="en-US" sz="1100" b="0" i="0" u="none" strike="noStrike" cap="none" dirty="0">
                <a:solidFill>
                  <a:srgbClr val="000000"/>
                </a:solidFill>
                <a:effectLst/>
                <a:latin typeface="Arial"/>
                <a:ea typeface="Arial"/>
                <a:cs typeface="Arial"/>
                <a:sym typeface="Arial"/>
              </a:rPr>
              <a:t>-related communities 3) Reddit could put more prevention-related topics on trending today or Popular posts. (2</a:t>
            </a:r>
            <a:r>
              <a:rPr lang="en-US" altLang="zh-CN" sz="1100" b="0" i="0" u="none" strike="noStrike" cap="none" dirty="0">
                <a:solidFill>
                  <a:srgbClr val="000000"/>
                </a:solidFill>
                <a:effectLst/>
                <a:latin typeface="Arial"/>
                <a:ea typeface="Arial"/>
                <a:cs typeface="Arial"/>
                <a:sym typeface="Arial"/>
              </a:rPr>
              <a:t>72</a:t>
            </a:r>
            <a:r>
              <a:rPr lang="en-US" sz="1100" b="0" i="0" u="none" strike="noStrike" cap="none" dirty="0">
                <a:solidFill>
                  <a:srgbClr val="000000"/>
                </a:solidFill>
                <a:effectLst/>
                <a:latin typeface="Arial"/>
                <a:ea typeface="Arial"/>
                <a:cs typeface="Arial"/>
                <a:sym typeface="Arial"/>
              </a:rPr>
              <a:t>)</a:t>
            </a:r>
            <a:endParaRPr lang="en-US" b="0" i="0" u="none" strike="noStrike" dirty="0">
              <a:solidFill>
                <a:srgbClr val="000000"/>
              </a:solidFill>
              <a:effectLs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000950" y="-247650"/>
            <a:ext cx="2849429" cy="2773686"/>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17975" y="3172675"/>
            <a:ext cx="4528136" cy="2346245"/>
          </a:xfrm>
          <a:custGeom>
            <a:avLst/>
            <a:gdLst/>
            <a:ahLst/>
            <a:cxnLst/>
            <a:rect l="l" t="t" r="r" b="b"/>
            <a:pathLst>
              <a:path w="95864" h="47768" extrusionOk="0">
                <a:moveTo>
                  <a:pt x="30475" y="1"/>
                </a:moveTo>
                <a:cubicBezTo>
                  <a:pt x="29158" y="1"/>
                  <a:pt x="27873" y="287"/>
                  <a:pt x="26685" y="959"/>
                </a:cubicBezTo>
                <a:cubicBezTo>
                  <a:pt x="23527" y="2750"/>
                  <a:pt x="21874" y="6878"/>
                  <a:pt x="18349" y="7749"/>
                </a:cubicBezTo>
                <a:cubicBezTo>
                  <a:pt x="17897" y="7859"/>
                  <a:pt x="17448" y="7908"/>
                  <a:pt x="17000" y="7908"/>
                </a:cubicBezTo>
                <a:cubicBezTo>
                  <a:pt x="13711" y="7908"/>
                  <a:pt x="10517" y="5280"/>
                  <a:pt x="7115" y="5280"/>
                </a:cubicBezTo>
                <a:cubicBezTo>
                  <a:pt x="6993" y="5280"/>
                  <a:pt x="6871" y="5283"/>
                  <a:pt x="6749" y="5290"/>
                </a:cubicBezTo>
                <a:cubicBezTo>
                  <a:pt x="2923" y="5510"/>
                  <a:pt x="1" y="9995"/>
                  <a:pt x="1352" y="13585"/>
                </a:cubicBezTo>
                <a:cubicBezTo>
                  <a:pt x="2435" y="16459"/>
                  <a:pt x="5634" y="18519"/>
                  <a:pt x="5634" y="21596"/>
                </a:cubicBezTo>
                <a:cubicBezTo>
                  <a:pt x="5642" y="23965"/>
                  <a:pt x="3713" y="25821"/>
                  <a:pt x="2573" y="27905"/>
                </a:cubicBezTo>
                <a:cubicBezTo>
                  <a:pt x="595" y="31519"/>
                  <a:pt x="994" y="35923"/>
                  <a:pt x="1596" y="39993"/>
                </a:cubicBezTo>
                <a:cubicBezTo>
                  <a:pt x="1979" y="42590"/>
                  <a:pt x="2435" y="45211"/>
                  <a:pt x="3102" y="47768"/>
                </a:cubicBezTo>
                <a:lnTo>
                  <a:pt x="95864" y="47768"/>
                </a:lnTo>
                <a:lnTo>
                  <a:pt x="95864" y="41540"/>
                </a:lnTo>
                <a:cubicBezTo>
                  <a:pt x="90768" y="41328"/>
                  <a:pt x="85745" y="40270"/>
                  <a:pt x="80999" y="38390"/>
                </a:cubicBezTo>
                <a:cubicBezTo>
                  <a:pt x="77832" y="37144"/>
                  <a:pt x="74820" y="35524"/>
                  <a:pt x="72036" y="33570"/>
                </a:cubicBezTo>
                <a:cubicBezTo>
                  <a:pt x="68723" y="31250"/>
                  <a:pt x="65613" y="28304"/>
                  <a:pt x="64327" y="24469"/>
                </a:cubicBezTo>
                <a:cubicBezTo>
                  <a:pt x="63586" y="22239"/>
                  <a:pt x="63505" y="19837"/>
                  <a:pt x="63049" y="17534"/>
                </a:cubicBezTo>
                <a:cubicBezTo>
                  <a:pt x="62585" y="15222"/>
                  <a:pt x="61633" y="12845"/>
                  <a:pt x="59679" y="11534"/>
                </a:cubicBezTo>
                <a:cubicBezTo>
                  <a:pt x="57066" y="9784"/>
                  <a:pt x="53582" y="10468"/>
                  <a:pt x="50488" y="9881"/>
                </a:cubicBezTo>
                <a:cubicBezTo>
                  <a:pt x="46125" y="9059"/>
                  <a:pt x="42730" y="5779"/>
                  <a:pt x="39091" y="3223"/>
                </a:cubicBezTo>
                <a:cubicBezTo>
                  <a:pt x="36570" y="1457"/>
                  <a:pt x="33444" y="1"/>
                  <a:pt x="30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340050" y="-2"/>
            <a:ext cx="2437096" cy="3777791"/>
            <a:chOff x="-340050" y="-2"/>
            <a:chExt cx="2437096" cy="3777791"/>
          </a:xfrm>
        </p:grpSpPr>
        <p:sp>
          <p:nvSpPr>
            <p:cNvPr id="12" name="Google Shape;12;p2"/>
            <p:cNvSpPr/>
            <p:nvPr/>
          </p:nvSpPr>
          <p:spPr>
            <a:xfrm rot="10800000" flipH="1">
              <a:off x="-340050" y="0"/>
              <a:ext cx="2437096" cy="3777788"/>
            </a:xfrm>
            <a:custGeom>
              <a:avLst/>
              <a:gdLst/>
              <a:ahLst/>
              <a:cxnLst/>
              <a:rect l="l" t="t" r="r" b="b"/>
              <a:pathLst>
                <a:path w="64726" h="100333" extrusionOk="0">
                  <a:moveTo>
                    <a:pt x="0" y="0"/>
                  </a:moveTo>
                  <a:lnTo>
                    <a:pt x="0" y="100332"/>
                  </a:lnTo>
                  <a:lnTo>
                    <a:pt x="50667" y="100332"/>
                  </a:lnTo>
                  <a:cubicBezTo>
                    <a:pt x="50740" y="99266"/>
                    <a:pt x="50439" y="98126"/>
                    <a:pt x="49910" y="97182"/>
                  </a:cubicBezTo>
                  <a:cubicBezTo>
                    <a:pt x="48966" y="95505"/>
                    <a:pt x="47435" y="94235"/>
                    <a:pt x="46165" y="92786"/>
                  </a:cubicBezTo>
                  <a:cubicBezTo>
                    <a:pt x="43617" y="89888"/>
                    <a:pt x="42128" y="86103"/>
                    <a:pt x="41892" y="82260"/>
                  </a:cubicBezTo>
                  <a:cubicBezTo>
                    <a:pt x="41794" y="80705"/>
                    <a:pt x="41908" y="79142"/>
                    <a:pt x="42234" y="77620"/>
                  </a:cubicBezTo>
                  <a:cubicBezTo>
                    <a:pt x="42567" y="76098"/>
                    <a:pt x="43105" y="74608"/>
                    <a:pt x="43723" y="73143"/>
                  </a:cubicBezTo>
                  <a:cubicBezTo>
                    <a:pt x="45457" y="68999"/>
                    <a:pt x="47785" y="65002"/>
                    <a:pt x="47712" y="60566"/>
                  </a:cubicBezTo>
                  <a:cubicBezTo>
                    <a:pt x="47696" y="59190"/>
                    <a:pt x="47444" y="57847"/>
                    <a:pt x="47085" y="56512"/>
                  </a:cubicBezTo>
                  <a:cubicBezTo>
                    <a:pt x="47077" y="56463"/>
                    <a:pt x="47061" y="56414"/>
                    <a:pt x="47045" y="56365"/>
                  </a:cubicBezTo>
                  <a:cubicBezTo>
                    <a:pt x="47045" y="56341"/>
                    <a:pt x="47037" y="56316"/>
                    <a:pt x="47028" y="56292"/>
                  </a:cubicBezTo>
                  <a:cubicBezTo>
                    <a:pt x="46882" y="55746"/>
                    <a:pt x="46719" y="55209"/>
                    <a:pt x="46548" y="54664"/>
                  </a:cubicBezTo>
                  <a:cubicBezTo>
                    <a:pt x="46532" y="54615"/>
                    <a:pt x="46516" y="54566"/>
                    <a:pt x="46499" y="54509"/>
                  </a:cubicBezTo>
                  <a:cubicBezTo>
                    <a:pt x="46459" y="54387"/>
                    <a:pt x="46418" y="54257"/>
                    <a:pt x="46377" y="54127"/>
                  </a:cubicBezTo>
                  <a:cubicBezTo>
                    <a:pt x="46255" y="53760"/>
                    <a:pt x="46133" y="53386"/>
                    <a:pt x="46011" y="53011"/>
                  </a:cubicBezTo>
                  <a:cubicBezTo>
                    <a:pt x="46003" y="52987"/>
                    <a:pt x="45995" y="52962"/>
                    <a:pt x="45986" y="52930"/>
                  </a:cubicBezTo>
                  <a:cubicBezTo>
                    <a:pt x="45913" y="52702"/>
                    <a:pt x="45840" y="52474"/>
                    <a:pt x="45767" y="52246"/>
                  </a:cubicBezTo>
                  <a:cubicBezTo>
                    <a:pt x="45767" y="52246"/>
                    <a:pt x="45767" y="52238"/>
                    <a:pt x="45767" y="52230"/>
                  </a:cubicBezTo>
                  <a:cubicBezTo>
                    <a:pt x="45669" y="51896"/>
                    <a:pt x="45563" y="51562"/>
                    <a:pt x="45465" y="51228"/>
                  </a:cubicBezTo>
                  <a:cubicBezTo>
                    <a:pt x="44993" y="51554"/>
                    <a:pt x="44448" y="51741"/>
                    <a:pt x="43878" y="51766"/>
                  </a:cubicBezTo>
                  <a:cubicBezTo>
                    <a:pt x="43854" y="51766"/>
                    <a:pt x="43831" y="51767"/>
                    <a:pt x="43807" y="51767"/>
                  </a:cubicBezTo>
                  <a:cubicBezTo>
                    <a:pt x="42574" y="51767"/>
                    <a:pt x="41478" y="50933"/>
                    <a:pt x="40719" y="49950"/>
                  </a:cubicBezTo>
                  <a:cubicBezTo>
                    <a:pt x="39946" y="48957"/>
                    <a:pt x="39417" y="47785"/>
                    <a:pt x="38668" y="46776"/>
                  </a:cubicBezTo>
                  <a:cubicBezTo>
                    <a:pt x="38098" y="46019"/>
                    <a:pt x="37414" y="45351"/>
                    <a:pt x="36836" y="44602"/>
                  </a:cubicBezTo>
                  <a:cubicBezTo>
                    <a:pt x="36258" y="43861"/>
                    <a:pt x="35770" y="42990"/>
                    <a:pt x="35713" y="42038"/>
                  </a:cubicBezTo>
                  <a:cubicBezTo>
                    <a:pt x="35632" y="40695"/>
                    <a:pt x="36429" y="39449"/>
                    <a:pt x="37366" y="38489"/>
                  </a:cubicBezTo>
                  <a:cubicBezTo>
                    <a:pt x="38310" y="37520"/>
                    <a:pt x="39433" y="36730"/>
                    <a:pt x="40280" y="35688"/>
                  </a:cubicBezTo>
                  <a:cubicBezTo>
                    <a:pt x="41265" y="34467"/>
                    <a:pt x="41932" y="32872"/>
                    <a:pt x="43349" y="32196"/>
                  </a:cubicBezTo>
                  <a:cubicBezTo>
                    <a:pt x="43829" y="31964"/>
                    <a:pt x="44340" y="31868"/>
                    <a:pt x="44861" y="31868"/>
                  </a:cubicBezTo>
                  <a:cubicBezTo>
                    <a:pt x="45896" y="31868"/>
                    <a:pt x="46971" y="32249"/>
                    <a:pt x="47924" y="32709"/>
                  </a:cubicBezTo>
                  <a:cubicBezTo>
                    <a:pt x="49169" y="33311"/>
                    <a:pt x="50390" y="34060"/>
                    <a:pt x="51734" y="34296"/>
                  </a:cubicBezTo>
                  <a:cubicBezTo>
                    <a:pt x="51856" y="34190"/>
                    <a:pt x="51978" y="34093"/>
                    <a:pt x="52108" y="33995"/>
                  </a:cubicBezTo>
                  <a:cubicBezTo>
                    <a:pt x="55641" y="31113"/>
                    <a:pt x="59589" y="28525"/>
                    <a:pt x="61958" y="24633"/>
                  </a:cubicBezTo>
                  <a:cubicBezTo>
                    <a:pt x="64172" y="20946"/>
                    <a:pt x="64726" y="16281"/>
                    <a:pt x="63415" y="12178"/>
                  </a:cubicBezTo>
                  <a:cubicBezTo>
                    <a:pt x="62056" y="8027"/>
                    <a:pt x="58987" y="4656"/>
                    <a:pt x="54982" y="2906"/>
                  </a:cubicBezTo>
                  <a:cubicBezTo>
                    <a:pt x="52714" y="1933"/>
                    <a:pt x="50303" y="1546"/>
                    <a:pt x="47852" y="1546"/>
                  </a:cubicBezTo>
                  <a:cubicBezTo>
                    <a:pt x="44440" y="1546"/>
                    <a:pt x="40950" y="2295"/>
                    <a:pt x="37659" y="3256"/>
                  </a:cubicBezTo>
                  <a:cubicBezTo>
                    <a:pt x="32001" y="4901"/>
                    <a:pt x="26376" y="7156"/>
                    <a:pt x="20482" y="7196"/>
                  </a:cubicBezTo>
                  <a:cubicBezTo>
                    <a:pt x="20429" y="7197"/>
                    <a:pt x="20376" y="7197"/>
                    <a:pt x="20324" y="7197"/>
                  </a:cubicBezTo>
                  <a:cubicBezTo>
                    <a:pt x="13042" y="7197"/>
                    <a:pt x="6312" y="386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1002179" y="1828604"/>
              <a:ext cx="605716" cy="749134"/>
            </a:xfrm>
            <a:custGeom>
              <a:avLst/>
              <a:gdLst/>
              <a:ahLst/>
              <a:cxnLst/>
              <a:rect l="l" t="t" r="r" b="b"/>
              <a:pathLst>
                <a:path w="16087" h="19896" extrusionOk="0">
                  <a:moveTo>
                    <a:pt x="9218" y="0"/>
                  </a:moveTo>
                  <a:cubicBezTo>
                    <a:pt x="8697" y="0"/>
                    <a:pt x="8187" y="96"/>
                    <a:pt x="7710" y="325"/>
                  </a:cubicBezTo>
                  <a:cubicBezTo>
                    <a:pt x="6294" y="1001"/>
                    <a:pt x="5626" y="2604"/>
                    <a:pt x="4641" y="3817"/>
                  </a:cubicBezTo>
                  <a:cubicBezTo>
                    <a:pt x="3794" y="4867"/>
                    <a:pt x="2671" y="5649"/>
                    <a:pt x="1735" y="6618"/>
                  </a:cubicBezTo>
                  <a:cubicBezTo>
                    <a:pt x="791" y="7578"/>
                    <a:pt x="1" y="8824"/>
                    <a:pt x="82" y="10175"/>
                  </a:cubicBezTo>
                  <a:cubicBezTo>
                    <a:pt x="139" y="11119"/>
                    <a:pt x="620" y="11990"/>
                    <a:pt x="1198" y="12739"/>
                  </a:cubicBezTo>
                  <a:cubicBezTo>
                    <a:pt x="1776" y="13488"/>
                    <a:pt x="2467" y="14148"/>
                    <a:pt x="3037" y="14905"/>
                  </a:cubicBezTo>
                  <a:cubicBezTo>
                    <a:pt x="3794" y="15914"/>
                    <a:pt x="4315" y="17086"/>
                    <a:pt x="5089" y="18079"/>
                  </a:cubicBezTo>
                  <a:cubicBezTo>
                    <a:pt x="5848" y="19062"/>
                    <a:pt x="6944" y="19896"/>
                    <a:pt x="8177" y="19896"/>
                  </a:cubicBezTo>
                  <a:cubicBezTo>
                    <a:pt x="8200" y="19896"/>
                    <a:pt x="8224" y="19895"/>
                    <a:pt x="8247" y="19895"/>
                  </a:cubicBezTo>
                  <a:cubicBezTo>
                    <a:pt x="8817" y="19870"/>
                    <a:pt x="9363" y="19683"/>
                    <a:pt x="9835" y="19357"/>
                  </a:cubicBezTo>
                  <a:cubicBezTo>
                    <a:pt x="9232" y="17322"/>
                    <a:pt x="8801" y="15271"/>
                    <a:pt x="9029" y="13163"/>
                  </a:cubicBezTo>
                  <a:cubicBezTo>
                    <a:pt x="9501" y="8791"/>
                    <a:pt x="12692" y="5250"/>
                    <a:pt x="16087" y="2425"/>
                  </a:cubicBezTo>
                  <a:cubicBezTo>
                    <a:pt x="14752" y="2189"/>
                    <a:pt x="13522" y="1440"/>
                    <a:pt x="12285" y="838"/>
                  </a:cubicBezTo>
                  <a:cubicBezTo>
                    <a:pt x="11332" y="378"/>
                    <a:pt x="10253" y="0"/>
                    <a:pt x="9218"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40050" y="-2"/>
              <a:ext cx="2107599" cy="3625597"/>
            </a:xfrm>
            <a:custGeom>
              <a:avLst/>
              <a:gdLst/>
              <a:ahLst/>
              <a:cxnLst/>
              <a:rect l="l" t="t" r="r" b="b"/>
              <a:pathLst>
                <a:path w="55975" h="96291" extrusionOk="0">
                  <a:moveTo>
                    <a:pt x="43903" y="1"/>
                  </a:moveTo>
                  <a:cubicBezTo>
                    <a:pt x="41463" y="1"/>
                    <a:pt x="38997" y="546"/>
                    <a:pt x="36674" y="1347"/>
                  </a:cubicBezTo>
                  <a:cubicBezTo>
                    <a:pt x="33141" y="2568"/>
                    <a:pt x="29836" y="4375"/>
                    <a:pt x="26384" y="5841"/>
                  </a:cubicBezTo>
                  <a:cubicBezTo>
                    <a:pt x="21544" y="7900"/>
                    <a:pt x="16295" y="9290"/>
                    <a:pt x="11069" y="9290"/>
                  </a:cubicBezTo>
                  <a:cubicBezTo>
                    <a:pt x="9334" y="9290"/>
                    <a:pt x="7601" y="9136"/>
                    <a:pt x="5886" y="8804"/>
                  </a:cubicBezTo>
                  <a:cubicBezTo>
                    <a:pt x="3843" y="8405"/>
                    <a:pt x="1865" y="7737"/>
                    <a:pt x="0" y="6809"/>
                  </a:cubicBezTo>
                  <a:lnTo>
                    <a:pt x="0" y="96290"/>
                  </a:lnTo>
                  <a:lnTo>
                    <a:pt x="47761" y="96290"/>
                  </a:lnTo>
                  <a:cubicBezTo>
                    <a:pt x="47810" y="94939"/>
                    <a:pt x="46931" y="93539"/>
                    <a:pt x="45791" y="92700"/>
                  </a:cubicBezTo>
                  <a:cubicBezTo>
                    <a:pt x="44399" y="91666"/>
                    <a:pt x="42681" y="91194"/>
                    <a:pt x="41102" y="90486"/>
                  </a:cubicBezTo>
                  <a:cubicBezTo>
                    <a:pt x="35208" y="87832"/>
                    <a:pt x="31276" y="81336"/>
                    <a:pt x="31667" y="74880"/>
                  </a:cubicBezTo>
                  <a:cubicBezTo>
                    <a:pt x="31911" y="70859"/>
                    <a:pt x="33645" y="67098"/>
                    <a:pt x="34997" y="63296"/>
                  </a:cubicBezTo>
                  <a:cubicBezTo>
                    <a:pt x="36356" y="59503"/>
                    <a:pt x="37333" y="55302"/>
                    <a:pt x="36063" y="51476"/>
                  </a:cubicBezTo>
                  <a:lnTo>
                    <a:pt x="35982" y="51248"/>
                  </a:lnTo>
                  <a:cubicBezTo>
                    <a:pt x="35786" y="50703"/>
                    <a:pt x="35550" y="50174"/>
                    <a:pt x="35282" y="49661"/>
                  </a:cubicBezTo>
                  <a:cubicBezTo>
                    <a:pt x="35216" y="49531"/>
                    <a:pt x="35143" y="49401"/>
                    <a:pt x="35070" y="49270"/>
                  </a:cubicBezTo>
                  <a:cubicBezTo>
                    <a:pt x="34231" y="47772"/>
                    <a:pt x="33141" y="46372"/>
                    <a:pt x="32058" y="44988"/>
                  </a:cubicBezTo>
                  <a:cubicBezTo>
                    <a:pt x="31968" y="44874"/>
                    <a:pt x="31879" y="44760"/>
                    <a:pt x="31797" y="44647"/>
                  </a:cubicBezTo>
                  <a:cubicBezTo>
                    <a:pt x="31578" y="44370"/>
                    <a:pt x="31358" y="44085"/>
                    <a:pt x="31146" y="43808"/>
                  </a:cubicBezTo>
                  <a:cubicBezTo>
                    <a:pt x="31032" y="43645"/>
                    <a:pt x="30910" y="43491"/>
                    <a:pt x="30796" y="43328"/>
                  </a:cubicBezTo>
                  <a:cubicBezTo>
                    <a:pt x="30039" y="42294"/>
                    <a:pt x="29347" y="41244"/>
                    <a:pt x="28826" y="40129"/>
                  </a:cubicBezTo>
                  <a:cubicBezTo>
                    <a:pt x="28753" y="39958"/>
                    <a:pt x="28671" y="39795"/>
                    <a:pt x="28606" y="39624"/>
                  </a:cubicBezTo>
                  <a:cubicBezTo>
                    <a:pt x="28403" y="39135"/>
                    <a:pt x="28240" y="38631"/>
                    <a:pt x="28118" y="38118"/>
                  </a:cubicBezTo>
                  <a:cubicBezTo>
                    <a:pt x="28020" y="37727"/>
                    <a:pt x="27955" y="37320"/>
                    <a:pt x="27914" y="36913"/>
                  </a:cubicBezTo>
                  <a:cubicBezTo>
                    <a:pt x="27898" y="36693"/>
                    <a:pt x="27890" y="36465"/>
                    <a:pt x="27890" y="36254"/>
                  </a:cubicBezTo>
                  <a:cubicBezTo>
                    <a:pt x="27833" y="31776"/>
                    <a:pt x="31399" y="27853"/>
                    <a:pt x="35363" y="25614"/>
                  </a:cubicBezTo>
                  <a:cubicBezTo>
                    <a:pt x="39507" y="23261"/>
                    <a:pt x="44269" y="22113"/>
                    <a:pt x="48363" y="19655"/>
                  </a:cubicBezTo>
                  <a:cubicBezTo>
                    <a:pt x="52450" y="17205"/>
                    <a:pt x="55975" y="12760"/>
                    <a:pt x="55185" y="8055"/>
                  </a:cubicBezTo>
                  <a:cubicBezTo>
                    <a:pt x="54558" y="4359"/>
                    <a:pt x="51302" y="1485"/>
                    <a:pt x="47696" y="492"/>
                  </a:cubicBezTo>
                  <a:cubicBezTo>
                    <a:pt x="46455" y="151"/>
                    <a:pt x="45183" y="1"/>
                    <a:pt x="43903"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340050" y="2455757"/>
              <a:ext cx="543476" cy="674846"/>
            </a:xfrm>
            <a:custGeom>
              <a:avLst/>
              <a:gdLst/>
              <a:ahLst/>
              <a:cxnLst/>
              <a:rect l="l" t="t" r="r" b="b"/>
              <a:pathLst>
                <a:path w="14434" h="17923" extrusionOk="0">
                  <a:moveTo>
                    <a:pt x="2420" y="0"/>
                  </a:moveTo>
                  <a:cubicBezTo>
                    <a:pt x="1805" y="0"/>
                    <a:pt x="1192" y="47"/>
                    <a:pt x="586" y="151"/>
                  </a:cubicBezTo>
                  <a:cubicBezTo>
                    <a:pt x="383" y="184"/>
                    <a:pt x="196" y="225"/>
                    <a:pt x="0" y="282"/>
                  </a:cubicBezTo>
                  <a:lnTo>
                    <a:pt x="0" y="17922"/>
                  </a:lnTo>
                  <a:cubicBezTo>
                    <a:pt x="554" y="17369"/>
                    <a:pt x="977" y="16644"/>
                    <a:pt x="1311" y="15928"/>
                  </a:cubicBezTo>
                  <a:cubicBezTo>
                    <a:pt x="1922" y="14625"/>
                    <a:pt x="2467" y="13184"/>
                    <a:pt x="3647" y="12370"/>
                  </a:cubicBezTo>
                  <a:cubicBezTo>
                    <a:pt x="4553" y="11750"/>
                    <a:pt x="5623" y="11623"/>
                    <a:pt x="6739" y="11623"/>
                  </a:cubicBezTo>
                  <a:cubicBezTo>
                    <a:pt x="7520" y="11623"/>
                    <a:pt x="8324" y="11685"/>
                    <a:pt x="9108" y="11685"/>
                  </a:cubicBezTo>
                  <a:cubicBezTo>
                    <a:pt x="10145" y="11685"/>
                    <a:pt x="11149" y="11576"/>
                    <a:pt x="12024" y="11068"/>
                  </a:cubicBezTo>
                  <a:cubicBezTo>
                    <a:pt x="14246" y="9782"/>
                    <a:pt x="14434" y="6387"/>
                    <a:pt x="12960" y="4279"/>
                  </a:cubicBezTo>
                  <a:cubicBezTo>
                    <a:pt x="11495" y="2170"/>
                    <a:pt x="8922" y="1128"/>
                    <a:pt x="6423" y="534"/>
                  </a:cubicBezTo>
                  <a:cubicBezTo>
                    <a:pt x="5116" y="221"/>
                    <a:pt x="3763" y="0"/>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657989" y="2822122"/>
              <a:ext cx="724020" cy="592650"/>
            </a:xfrm>
            <a:custGeom>
              <a:avLst/>
              <a:gdLst/>
              <a:ahLst/>
              <a:cxnLst/>
              <a:rect l="l" t="t" r="r" b="b"/>
              <a:pathLst>
                <a:path w="19229" h="15740" extrusionOk="0">
                  <a:moveTo>
                    <a:pt x="9841" y="0"/>
                  </a:moveTo>
                  <a:cubicBezTo>
                    <a:pt x="9447" y="0"/>
                    <a:pt x="8949" y="157"/>
                    <a:pt x="8230" y="559"/>
                  </a:cubicBezTo>
                  <a:cubicBezTo>
                    <a:pt x="6692" y="1422"/>
                    <a:pt x="6016" y="2016"/>
                    <a:pt x="4225" y="2293"/>
                  </a:cubicBezTo>
                  <a:cubicBezTo>
                    <a:pt x="2752" y="2513"/>
                    <a:pt x="1767" y="2464"/>
                    <a:pt x="1042" y="4019"/>
                  </a:cubicBezTo>
                  <a:cubicBezTo>
                    <a:pt x="0" y="6282"/>
                    <a:pt x="2003" y="7698"/>
                    <a:pt x="2247" y="9807"/>
                  </a:cubicBezTo>
                  <a:cubicBezTo>
                    <a:pt x="2450" y="11565"/>
                    <a:pt x="1132" y="13576"/>
                    <a:pt x="2222" y="14976"/>
                  </a:cubicBezTo>
                  <a:cubicBezTo>
                    <a:pt x="2647" y="15522"/>
                    <a:pt x="3280" y="15740"/>
                    <a:pt x="3966" y="15740"/>
                  </a:cubicBezTo>
                  <a:cubicBezTo>
                    <a:pt x="4751" y="15740"/>
                    <a:pt x="5606" y="15454"/>
                    <a:pt x="6293" y="15049"/>
                  </a:cubicBezTo>
                  <a:cubicBezTo>
                    <a:pt x="7571" y="14292"/>
                    <a:pt x="8776" y="13201"/>
                    <a:pt x="10265" y="13169"/>
                  </a:cubicBezTo>
                  <a:cubicBezTo>
                    <a:pt x="10288" y="13168"/>
                    <a:pt x="10310" y="13168"/>
                    <a:pt x="10332" y="13168"/>
                  </a:cubicBezTo>
                  <a:cubicBezTo>
                    <a:pt x="11506" y="13168"/>
                    <a:pt x="12688" y="13827"/>
                    <a:pt x="13817" y="13827"/>
                  </a:cubicBezTo>
                  <a:cubicBezTo>
                    <a:pt x="14108" y="13827"/>
                    <a:pt x="14395" y="13784"/>
                    <a:pt x="14677" y="13674"/>
                  </a:cubicBezTo>
                  <a:cubicBezTo>
                    <a:pt x="15744" y="13258"/>
                    <a:pt x="16257" y="12037"/>
                    <a:pt x="16411" y="10906"/>
                  </a:cubicBezTo>
                  <a:cubicBezTo>
                    <a:pt x="16566" y="9766"/>
                    <a:pt x="16468" y="8594"/>
                    <a:pt x="16818" y="7503"/>
                  </a:cubicBezTo>
                  <a:cubicBezTo>
                    <a:pt x="17225" y="6241"/>
                    <a:pt x="18194" y="5232"/>
                    <a:pt x="18707" y="4011"/>
                  </a:cubicBezTo>
                  <a:cubicBezTo>
                    <a:pt x="19228" y="2790"/>
                    <a:pt x="19057" y="1048"/>
                    <a:pt x="17828" y="559"/>
                  </a:cubicBezTo>
                  <a:cubicBezTo>
                    <a:pt x="17609" y="473"/>
                    <a:pt x="17388" y="437"/>
                    <a:pt x="17166" y="437"/>
                  </a:cubicBezTo>
                  <a:cubicBezTo>
                    <a:pt x="15887" y="437"/>
                    <a:pt x="14559" y="1648"/>
                    <a:pt x="13288" y="1648"/>
                  </a:cubicBezTo>
                  <a:cubicBezTo>
                    <a:pt x="13063" y="1648"/>
                    <a:pt x="12839" y="1610"/>
                    <a:pt x="12618" y="1520"/>
                  </a:cubicBezTo>
                  <a:cubicBezTo>
                    <a:pt x="11156" y="936"/>
                    <a:pt x="10806" y="0"/>
                    <a:pt x="9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flipH="1">
              <a:off x="-168727" y="179194"/>
              <a:ext cx="850947" cy="553379"/>
            </a:xfrm>
            <a:custGeom>
              <a:avLst/>
              <a:gdLst/>
              <a:ahLst/>
              <a:cxnLst/>
              <a:rect l="l" t="t" r="r" b="b"/>
              <a:pathLst>
                <a:path w="22600" h="14697" extrusionOk="0">
                  <a:moveTo>
                    <a:pt x="16298" y="0"/>
                  </a:moveTo>
                  <a:cubicBezTo>
                    <a:pt x="15364" y="0"/>
                    <a:pt x="14531" y="667"/>
                    <a:pt x="13905" y="1377"/>
                  </a:cubicBezTo>
                  <a:cubicBezTo>
                    <a:pt x="13237" y="2134"/>
                    <a:pt x="12651" y="3021"/>
                    <a:pt x="11748" y="3486"/>
                  </a:cubicBezTo>
                  <a:cubicBezTo>
                    <a:pt x="10920" y="3912"/>
                    <a:pt x="10057" y="4030"/>
                    <a:pt x="9179" y="4030"/>
                  </a:cubicBezTo>
                  <a:cubicBezTo>
                    <a:pt x="8084" y="4030"/>
                    <a:pt x="6964" y="3847"/>
                    <a:pt x="5852" y="3847"/>
                  </a:cubicBezTo>
                  <a:cubicBezTo>
                    <a:pt x="4619" y="3847"/>
                    <a:pt x="3397" y="4072"/>
                    <a:pt x="2231" y="5024"/>
                  </a:cubicBezTo>
                  <a:cubicBezTo>
                    <a:pt x="50" y="6807"/>
                    <a:pt x="1" y="10625"/>
                    <a:pt x="1906" y="12676"/>
                  </a:cubicBezTo>
                  <a:cubicBezTo>
                    <a:pt x="3123" y="13998"/>
                    <a:pt x="4935" y="14633"/>
                    <a:pt x="6748" y="14633"/>
                  </a:cubicBezTo>
                  <a:cubicBezTo>
                    <a:pt x="7336" y="14633"/>
                    <a:pt x="7924" y="14566"/>
                    <a:pt x="8492" y="14435"/>
                  </a:cubicBezTo>
                  <a:cubicBezTo>
                    <a:pt x="10214" y="14043"/>
                    <a:pt x="11888" y="13128"/>
                    <a:pt x="13609" y="13128"/>
                  </a:cubicBezTo>
                  <a:cubicBezTo>
                    <a:pt x="13856" y="13128"/>
                    <a:pt x="14104" y="13147"/>
                    <a:pt x="14353" y="13189"/>
                  </a:cubicBezTo>
                  <a:cubicBezTo>
                    <a:pt x="15978" y="13460"/>
                    <a:pt x="17384" y="14697"/>
                    <a:pt x="19015" y="14697"/>
                  </a:cubicBezTo>
                  <a:cubicBezTo>
                    <a:pt x="19051" y="14697"/>
                    <a:pt x="19087" y="14696"/>
                    <a:pt x="19123" y="14695"/>
                  </a:cubicBezTo>
                  <a:cubicBezTo>
                    <a:pt x="20466" y="14646"/>
                    <a:pt x="21687" y="13661"/>
                    <a:pt x="22143" y="12399"/>
                  </a:cubicBezTo>
                  <a:cubicBezTo>
                    <a:pt x="22599" y="11138"/>
                    <a:pt x="22322" y="9672"/>
                    <a:pt x="21541" y="8581"/>
                  </a:cubicBezTo>
                  <a:cubicBezTo>
                    <a:pt x="20979" y="7800"/>
                    <a:pt x="20190" y="7189"/>
                    <a:pt x="19709" y="6351"/>
                  </a:cubicBezTo>
                  <a:cubicBezTo>
                    <a:pt x="19082" y="5252"/>
                    <a:pt x="19082" y="3925"/>
                    <a:pt x="18806" y="2688"/>
                  </a:cubicBezTo>
                  <a:cubicBezTo>
                    <a:pt x="18529" y="1459"/>
                    <a:pt x="17739" y="140"/>
                    <a:pt x="16486" y="9"/>
                  </a:cubicBezTo>
                  <a:cubicBezTo>
                    <a:pt x="16423" y="3"/>
                    <a:pt x="16360" y="0"/>
                    <a:pt x="16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flipH="1">
              <a:off x="989941" y="553203"/>
              <a:ext cx="316356" cy="478224"/>
            </a:xfrm>
            <a:custGeom>
              <a:avLst/>
              <a:gdLst/>
              <a:ahLst/>
              <a:cxnLst/>
              <a:rect l="l" t="t" r="r" b="b"/>
              <a:pathLst>
                <a:path w="8402" h="12701" extrusionOk="0">
                  <a:moveTo>
                    <a:pt x="6887" y="1"/>
                  </a:moveTo>
                  <a:cubicBezTo>
                    <a:pt x="6860" y="1"/>
                    <a:pt x="6833" y="1"/>
                    <a:pt x="6806" y="1"/>
                  </a:cubicBezTo>
                  <a:cubicBezTo>
                    <a:pt x="5715" y="1"/>
                    <a:pt x="4640" y="278"/>
                    <a:pt x="3582" y="563"/>
                  </a:cubicBezTo>
                  <a:cubicBezTo>
                    <a:pt x="2646" y="807"/>
                    <a:pt x="1645" y="1092"/>
                    <a:pt x="1034" y="1833"/>
                  </a:cubicBezTo>
                  <a:cubicBezTo>
                    <a:pt x="391" y="2614"/>
                    <a:pt x="318" y="3705"/>
                    <a:pt x="269" y="4723"/>
                  </a:cubicBezTo>
                  <a:cubicBezTo>
                    <a:pt x="196" y="6644"/>
                    <a:pt x="114" y="8573"/>
                    <a:pt x="33" y="10503"/>
                  </a:cubicBezTo>
                  <a:cubicBezTo>
                    <a:pt x="17" y="10967"/>
                    <a:pt x="0" y="11439"/>
                    <a:pt x="155" y="11870"/>
                  </a:cubicBezTo>
                  <a:cubicBezTo>
                    <a:pt x="318" y="12310"/>
                    <a:pt x="708" y="12692"/>
                    <a:pt x="1164" y="12701"/>
                  </a:cubicBezTo>
                  <a:cubicBezTo>
                    <a:pt x="1172" y="12701"/>
                    <a:pt x="1181" y="12701"/>
                    <a:pt x="1189" y="12701"/>
                  </a:cubicBezTo>
                  <a:cubicBezTo>
                    <a:pt x="1794" y="12701"/>
                    <a:pt x="2226" y="12099"/>
                    <a:pt x="2442" y="11528"/>
                  </a:cubicBezTo>
                  <a:cubicBezTo>
                    <a:pt x="2662" y="10950"/>
                    <a:pt x="2801" y="10291"/>
                    <a:pt x="3281" y="9908"/>
                  </a:cubicBezTo>
                  <a:cubicBezTo>
                    <a:pt x="3686" y="9585"/>
                    <a:pt x="4199" y="9544"/>
                    <a:pt x="4732" y="9544"/>
                  </a:cubicBezTo>
                  <a:cubicBezTo>
                    <a:pt x="4909" y="9544"/>
                    <a:pt x="5089" y="9549"/>
                    <a:pt x="5267" y="9549"/>
                  </a:cubicBezTo>
                  <a:cubicBezTo>
                    <a:pt x="5511" y="9549"/>
                    <a:pt x="5752" y="9541"/>
                    <a:pt x="5984" y="9501"/>
                  </a:cubicBezTo>
                  <a:cubicBezTo>
                    <a:pt x="6187" y="9469"/>
                    <a:pt x="6382" y="9412"/>
                    <a:pt x="6570" y="9330"/>
                  </a:cubicBezTo>
                  <a:cubicBezTo>
                    <a:pt x="6472" y="7776"/>
                    <a:pt x="6586" y="6213"/>
                    <a:pt x="6920" y="4690"/>
                  </a:cubicBezTo>
                  <a:cubicBezTo>
                    <a:pt x="7253" y="3160"/>
                    <a:pt x="7791" y="1678"/>
                    <a:pt x="8401" y="213"/>
                  </a:cubicBezTo>
                  <a:cubicBezTo>
                    <a:pt x="7906" y="74"/>
                    <a:pt x="7397" y="1"/>
                    <a:pt x="688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flipH="1">
              <a:off x="-196290" y="984800"/>
              <a:ext cx="924181" cy="1092073"/>
            </a:xfrm>
            <a:custGeom>
              <a:avLst/>
              <a:gdLst/>
              <a:ahLst/>
              <a:cxnLst/>
              <a:rect l="l" t="t" r="r" b="b"/>
              <a:pathLst>
                <a:path w="24545" h="29004" extrusionOk="0">
                  <a:moveTo>
                    <a:pt x="6504" y="0"/>
                  </a:moveTo>
                  <a:cubicBezTo>
                    <a:pt x="3651" y="0"/>
                    <a:pt x="1218" y="4140"/>
                    <a:pt x="513" y="6438"/>
                  </a:cubicBezTo>
                  <a:cubicBezTo>
                    <a:pt x="8" y="8058"/>
                    <a:pt x="0" y="9865"/>
                    <a:pt x="733" y="11388"/>
                  </a:cubicBezTo>
                  <a:cubicBezTo>
                    <a:pt x="1881" y="13781"/>
                    <a:pt x="4689" y="15238"/>
                    <a:pt x="5259" y="17827"/>
                  </a:cubicBezTo>
                  <a:cubicBezTo>
                    <a:pt x="5634" y="19512"/>
                    <a:pt x="4950" y="21213"/>
                    <a:pt x="4461" y="22866"/>
                  </a:cubicBezTo>
                  <a:cubicBezTo>
                    <a:pt x="3973" y="24510"/>
                    <a:pt x="3737" y="26464"/>
                    <a:pt x="4811" y="27807"/>
                  </a:cubicBezTo>
                  <a:cubicBezTo>
                    <a:pt x="5473" y="28629"/>
                    <a:pt x="6503" y="29003"/>
                    <a:pt x="7563" y="29003"/>
                  </a:cubicBezTo>
                  <a:cubicBezTo>
                    <a:pt x="8341" y="29003"/>
                    <a:pt x="9134" y="28801"/>
                    <a:pt x="9810" y="28426"/>
                  </a:cubicBezTo>
                  <a:cubicBezTo>
                    <a:pt x="11405" y="27538"/>
                    <a:pt x="12455" y="25918"/>
                    <a:pt x="13269" y="24290"/>
                  </a:cubicBezTo>
                  <a:cubicBezTo>
                    <a:pt x="14083" y="22654"/>
                    <a:pt x="14759" y="20920"/>
                    <a:pt x="15891" y="19487"/>
                  </a:cubicBezTo>
                  <a:cubicBezTo>
                    <a:pt x="17071" y="17990"/>
                    <a:pt x="18683" y="16915"/>
                    <a:pt x="20189" y="15743"/>
                  </a:cubicBezTo>
                  <a:cubicBezTo>
                    <a:pt x="21695" y="14571"/>
                    <a:pt x="23160" y="13227"/>
                    <a:pt x="23852" y="11453"/>
                  </a:cubicBezTo>
                  <a:cubicBezTo>
                    <a:pt x="24544" y="9670"/>
                    <a:pt x="24235" y="7382"/>
                    <a:pt x="22696" y="6267"/>
                  </a:cubicBezTo>
                  <a:cubicBezTo>
                    <a:pt x="21166" y="5160"/>
                    <a:pt x="19074" y="5526"/>
                    <a:pt x="17201" y="5339"/>
                  </a:cubicBezTo>
                  <a:cubicBezTo>
                    <a:pt x="15402" y="5152"/>
                    <a:pt x="13733" y="4411"/>
                    <a:pt x="12211" y="3467"/>
                  </a:cubicBezTo>
                  <a:cubicBezTo>
                    <a:pt x="10689" y="2523"/>
                    <a:pt x="9386" y="1008"/>
                    <a:pt x="7758" y="276"/>
                  </a:cubicBezTo>
                  <a:cubicBezTo>
                    <a:pt x="7334" y="86"/>
                    <a:pt x="6914" y="0"/>
                    <a:pt x="6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3212468">
            <a:off x="7269903" y="1631707"/>
            <a:ext cx="2726333" cy="4689975"/>
            <a:chOff x="7706147" y="1873398"/>
            <a:chExt cx="2107599" cy="3625597"/>
          </a:xfrm>
        </p:grpSpPr>
        <p:sp>
          <p:nvSpPr>
            <p:cNvPr id="21" name="Google Shape;21;p2"/>
            <p:cNvSpPr/>
            <p:nvPr/>
          </p:nvSpPr>
          <p:spPr>
            <a:xfrm rot="10800000">
              <a:off x="7706147" y="1873398"/>
              <a:ext cx="2107599" cy="3625597"/>
            </a:xfrm>
            <a:custGeom>
              <a:avLst/>
              <a:gdLst/>
              <a:ahLst/>
              <a:cxnLst/>
              <a:rect l="l" t="t" r="r" b="b"/>
              <a:pathLst>
                <a:path w="55975" h="96291" extrusionOk="0">
                  <a:moveTo>
                    <a:pt x="43903" y="1"/>
                  </a:moveTo>
                  <a:cubicBezTo>
                    <a:pt x="41463" y="1"/>
                    <a:pt x="38997" y="546"/>
                    <a:pt x="36674" y="1347"/>
                  </a:cubicBezTo>
                  <a:cubicBezTo>
                    <a:pt x="33141" y="2568"/>
                    <a:pt x="29836" y="4375"/>
                    <a:pt x="26384" y="5841"/>
                  </a:cubicBezTo>
                  <a:cubicBezTo>
                    <a:pt x="21544" y="7900"/>
                    <a:pt x="16295" y="9290"/>
                    <a:pt x="11069" y="9290"/>
                  </a:cubicBezTo>
                  <a:cubicBezTo>
                    <a:pt x="9334" y="9290"/>
                    <a:pt x="7601" y="9136"/>
                    <a:pt x="5886" y="8804"/>
                  </a:cubicBezTo>
                  <a:cubicBezTo>
                    <a:pt x="3843" y="8405"/>
                    <a:pt x="1865" y="7737"/>
                    <a:pt x="0" y="6809"/>
                  </a:cubicBezTo>
                  <a:lnTo>
                    <a:pt x="0" y="96290"/>
                  </a:lnTo>
                  <a:lnTo>
                    <a:pt x="47761" y="96290"/>
                  </a:lnTo>
                  <a:cubicBezTo>
                    <a:pt x="47810" y="94939"/>
                    <a:pt x="46931" y="93539"/>
                    <a:pt x="45791" y="92700"/>
                  </a:cubicBezTo>
                  <a:cubicBezTo>
                    <a:pt x="44399" y="91666"/>
                    <a:pt x="42681" y="91194"/>
                    <a:pt x="41102" y="90486"/>
                  </a:cubicBezTo>
                  <a:cubicBezTo>
                    <a:pt x="35208" y="87832"/>
                    <a:pt x="31276" y="81336"/>
                    <a:pt x="31667" y="74880"/>
                  </a:cubicBezTo>
                  <a:cubicBezTo>
                    <a:pt x="31911" y="70859"/>
                    <a:pt x="33645" y="67098"/>
                    <a:pt x="34997" y="63296"/>
                  </a:cubicBezTo>
                  <a:cubicBezTo>
                    <a:pt x="36356" y="59503"/>
                    <a:pt x="37333" y="55302"/>
                    <a:pt x="36063" y="51476"/>
                  </a:cubicBezTo>
                  <a:lnTo>
                    <a:pt x="35982" y="51248"/>
                  </a:lnTo>
                  <a:cubicBezTo>
                    <a:pt x="35786" y="50703"/>
                    <a:pt x="35550" y="50174"/>
                    <a:pt x="35282" y="49661"/>
                  </a:cubicBezTo>
                  <a:cubicBezTo>
                    <a:pt x="35216" y="49531"/>
                    <a:pt x="35143" y="49401"/>
                    <a:pt x="35070" y="49270"/>
                  </a:cubicBezTo>
                  <a:cubicBezTo>
                    <a:pt x="34231" y="47772"/>
                    <a:pt x="33141" y="46372"/>
                    <a:pt x="32058" y="44988"/>
                  </a:cubicBezTo>
                  <a:cubicBezTo>
                    <a:pt x="31968" y="44874"/>
                    <a:pt x="31879" y="44760"/>
                    <a:pt x="31797" y="44647"/>
                  </a:cubicBezTo>
                  <a:cubicBezTo>
                    <a:pt x="31578" y="44370"/>
                    <a:pt x="31358" y="44085"/>
                    <a:pt x="31146" y="43808"/>
                  </a:cubicBezTo>
                  <a:cubicBezTo>
                    <a:pt x="31032" y="43645"/>
                    <a:pt x="30910" y="43491"/>
                    <a:pt x="30796" y="43328"/>
                  </a:cubicBezTo>
                  <a:cubicBezTo>
                    <a:pt x="30039" y="42294"/>
                    <a:pt x="29347" y="41244"/>
                    <a:pt x="28826" y="40129"/>
                  </a:cubicBezTo>
                  <a:cubicBezTo>
                    <a:pt x="28753" y="39958"/>
                    <a:pt x="28671" y="39795"/>
                    <a:pt x="28606" y="39624"/>
                  </a:cubicBezTo>
                  <a:cubicBezTo>
                    <a:pt x="28403" y="39135"/>
                    <a:pt x="28240" y="38631"/>
                    <a:pt x="28118" y="38118"/>
                  </a:cubicBezTo>
                  <a:cubicBezTo>
                    <a:pt x="28020" y="37727"/>
                    <a:pt x="27955" y="37320"/>
                    <a:pt x="27914" y="36913"/>
                  </a:cubicBezTo>
                  <a:cubicBezTo>
                    <a:pt x="27898" y="36693"/>
                    <a:pt x="27890" y="36465"/>
                    <a:pt x="27890" y="36254"/>
                  </a:cubicBezTo>
                  <a:cubicBezTo>
                    <a:pt x="27833" y="31776"/>
                    <a:pt x="31399" y="27853"/>
                    <a:pt x="35363" y="25614"/>
                  </a:cubicBezTo>
                  <a:cubicBezTo>
                    <a:pt x="39507" y="23261"/>
                    <a:pt x="44269" y="22113"/>
                    <a:pt x="48363" y="19655"/>
                  </a:cubicBezTo>
                  <a:cubicBezTo>
                    <a:pt x="52450" y="17205"/>
                    <a:pt x="55975" y="12760"/>
                    <a:pt x="55185" y="8055"/>
                  </a:cubicBezTo>
                  <a:cubicBezTo>
                    <a:pt x="54558" y="4359"/>
                    <a:pt x="51302" y="1485"/>
                    <a:pt x="47696" y="492"/>
                  </a:cubicBezTo>
                  <a:cubicBezTo>
                    <a:pt x="46455" y="151"/>
                    <a:pt x="45183" y="1"/>
                    <a:pt x="43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9270270" y="4328857"/>
              <a:ext cx="543476" cy="674846"/>
            </a:xfrm>
            <a:custGeom>
              <a:avLst/>
              <a:gdLst/>
              <a:ahLst/>
              <a:cxnLst/>
              <a:rect l="l" t="t" r="r" b="b"/>
              <a:pathLst>
                <a:path w="14434" h="17923" extrusionOk="0">
                  <a:moveTo>
                    <a:pt x="2420" y="0"/>
                  </a:moveTo>
                  <a:cubicBezTo>
                    <a:pt x="1805" y="0"/>
                    <a:pt x="1192" y="47"/>
                    <a:pt x="586" y="151"/>
                  </a:cubicBezTo>
                  <a:cubicBezTo>
                    <a:pt x="383" y="184"/>
                    <a:pt x="196" y="225"/>
                    <a:pt x="0" y="282"/>
                  </a:cubicBezTo>
                  <a:lnTo>
                    <a:pt x="0" y="17922"/>
                  </a:lnTo>
                  <a:cubicBezTo>
                    <a:pt x="554" y="17369"/>
                    <a:pt x="977" y="16644"/>
                    <a:pt x="1311" y="15928"/>
                  </a:cubicBezTo>
                  <a:cubicBezTo>
                    <a:pt x="1922" y="14625"/>
                    <a:pt x="2467" y="13184"/>
                    <a:pt x="3647" y="12370"/>
                  </a:cubicBezTo>
                  <a:cubicBezTo>
                    <a:pt x="4553" y="11750"/>
                    <a:pt x="5623" y="11623"/>
                    <a:pt x="6739" y="11623"/>
                  </a:cubicBezTo>
                  <a:cubicBezTo>
                    <a:pt x="7520" y="11623"/>
                    <a:pt x="8324" y="11685"/>
                    <a:pt x="9108" y="11685"/>
                  </a:cubicBezTo>
                  <a:cubicBezTo>
                    <a:pt x="10145" y="11685"/>
                    <a:pt x="11149" y="11576"/>
                    <a:pt x="12024" y="11068"/>
                  </a:cubicBezTo>
                  <a:cubicBezTo>
                    <a:pt x="14246" y="9782"/>
                    <a:pt x="14434" y="6387"/>
                    <a:pt x="12960" y="4279"/>
                  </a:cubicBezTo>
                  <a:cubicBezTo>
                    <a:pt x="11495" y="2170"/>
                    <a:pt x="8922" y="1128"/>
                    <a:pt x="6423" y="534"/>
                  </a:cubicBezTo>
                  <a:cubicBezTo>
                    <a:pt x="5116" y="221"/>
                    <a:pt x="3763" y="0"/>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8091686" y="4695222"/>
              <a:ext cx="724020" cy="592650"/>
            </a:xfrm>
            <a:custGeom>
              <a:avLst/>
              <a:gdLst/>
              <a:ahLst/>
              <a:cxnLst/>
              <a:rect l="l" t="t" r="r" b="b"/>
              <a:pathLst>
                <a:path w="19229" h="15740" extrusionOk="0">
                  <a:moveTo>
                    <a:pt x="9841" y="0"/>
                  </a:moveTo>
                  <a:cubicBezTo>
                    <a:pt x="9447" y="0"/>
                    <a:pt x="8949" y="157"/>
                    <a:pt x="8230" y="559"/>
                  </a:cubicBezTo>
                  <a:cubicBezTo>
                    <a:pt x="6692" y="1422"/>
                    <a:pt x="6016" y="2016"/>
                    <a:pt x="4225" y="2293"/>
                  </a:cubicBezTo>
                  <a:cubicBezTo>
                    <a:pt x="2752" y="2513"/>
                    <a:pt x="1767" y="2464"/>
                    <a:pt x="1042" y="4019"/>
                  </a:cubicBezTo>
                  <a:cubicBezTo>
                    <a:pt x="0" y="6282"/>
                    <a:pt x="2003" y="7698"/>
                    <a:pt x="2247" y="9807"/>
                  </a:cubicBezTo>
                  <a:cubicBezTo>
                    <a:pt x="2450" y="11565"/>
                    <a:pt x="1132" y="13576"/>
                    <a:pt x="2222" y="14976"/>
                  </a:cubicBezTo>
                  <a:cubicBezTo>
                    <a:pt x="2647" y="15522"/>
                    <a:pt x="3280" y="15740"/>
                    <a:pt x="3966" y="15740"/>
                  </a:cubicBezTo>
                  <a:cubicBezTo>
                    <a:pt x="4751" y="15740"/>
                    <a:pt x="5606" y="15454"/>
                    <a:pt x="6293" y="15049"/>
                  </a:cubicBezTo>
                  <a:cubicBezTo>
                    <a:pt x="7571" y="14292"/>
                    <a:pt x="8776" y="13201"/>
                    <a:pt x="10265" y="13169"/>
                  </a:cubicBezTo>
                  <a:cubicBezTo>
                    <a:pt x="10288" y="13168"/>
                    <a:pt x="10310" y="13168"/>
                    <a:pt x="10332" y="13168"/>
                  </a:cubicBezTo>
                  <a:cubicBezTo>
                    <a:pt x="11506" y="13168"/>
                    <a:pt x="12688" y="13827"/>
                    <a:pt x="13817" y="13827"/>
                  </a:cubicBezTo>
                  <a:cubicBezTo>
                    <a:pt x="14108" y="13827"/>
                    <a:pt x="14395" y="13784"/>
                    <a:pt x="14677" y="13674"/>
                  </a:cubicBezTo>
                  <a:cubicBezTo>
                    <a:pt x="15744" y="13258"/>
                    <a:pt x="16257" y="12037"/>
                    <a:pt x="16411" y="10906"/>
                  </a:cubicBezTo>
                  <a:cubicBezTo>
                    <a:pt x="16566" y="9766"/>
                    <a:pt x="16468" y="8594"/>
                    <a:pt x="16818" y="7503"/>
                  </a:cubicBezTo>
                  <a:cubicBezTo>
                    <a:pt x="17225" y="6241"/>
                    <a:pt x="18194" y="5232"/>
                    <a:pt x="18707" y="4011"/>
                  </a:cubicBezTo>
                  <a:cubicBezTo>
                    <a:pt x="19228" y="2790"/>
                    <a:pt x="19057" y="1048"/>
                    <a:pt x="17828" y="559"/>
                  </a:cubicBezTo>
                  <a:cubicBezTo>
                    <a:pt x="17609" y="473"/>
                    <a:pt x="17388" y="437"/>
                    <a:pt x="17166" y="437"/>
                  </a:cubicBezTo>
                  <a:cubicBezTo>
                    <a:pt x="15887" y="437"/>
                    <a:pt x="14559" y="1648"/>
                    <a:pt x="13288" y="1648"/>
                  </a:cubicBezTo>
                  <a:cubicBezTo>
                    <a:pt x="13063" y="1648"/>
                    <a:pt x="12839" y="1610"/>
                    <a:pt x="12618" y="1520"/>
                  </a:cubicBezTo>
                  <a:cubicBezTo>
                    <a:pt x="11156" y="936"/>
                    <a:pt x="10806" y="0"/>
                    <a:pt x="9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8791477" y="2052294"/>
              <a:ext cx="850946" cy="553379"/>
            </a:xfrm>
            <a:custGeom>
              <a:avLst/>
              <a:gdLst/>
              <a:ahLst/>
              <a:cxnLst/>
              <a:rect l="l" t="t" r="r" b="b"/>
              <a:pathLst>
                <a:path w="22600" h="14697" extrusionOk="0">
                  <a:moveTo>
                    <a:pt x="16298" y="0"/>
                  </a:moveTo>
                  <a:cubicBezTo>
                    <a:pt x="15364" y="0"/>
                    <a:pt x="14531" y="667"/>
                    <a:pt x="13905" y="1377"/>
                  </a:cubicBezTo>
                  <a:cubicBezTo>
                    <a:pt x="13237" y="2134"/>
                    <a:pt x="12651" y="3021"/>
                    <a:pt x="11748" y="3486"/>
                  </a:cubicBezTo>
                  <a:cubicBezTo>
                    <a:pt x="10920" y="3912"/>
                    <a:pt x="10057" y="4030"/>
                    <a:pt x="9179" y="4030"/>
                  </a:cubicBezTo>
                  <a:cubicBezTo>
                    <a:pt x="8084" y="4030"/>
                    <a:pt x="6964" y="3847"/>
                    <a:pt x="5852" y="3847"/>
                  </a:cubicBezTo>
                  <a:cubicBezTo>
                    <a:pt x="4619" y="3847"/>
                    <a:pt x="3397" y="4072"/>
                    <a:pt x="2231" y="5024"/>
                  </a:cubicBezTo>
                  <a:cubicBezTo>
                    <a:pt x="50" y="6807"/>
                    <a:pt x="1" y="10625"/>
                    <a:pt x="1906" y="12676"/>
                  </a:cubicBezTo>
                  <a:cubicBezTo>
                    <a:pt x="3123" y="13998"/>
                    <a:pt x="4935" y="14633"/>
                    <a:pt x="6748" y="14633"/>
                  </a:cubicBezTo>
                  <a:cubicBezTo>
                    <a:pt x="7336" y="14633"/>
                    <a:pt x="7924" y="14566"/>
                    <a:pt x="8492" y="14435"/>
                  </a:cubicBezTo>
                  <a:cubicBezTo>
                    <a:pt x="10214" y="14043"/>
                    <a:pt x="11888" y="13128"/>
                    <a:pt x="13609" y="13128"/>
                  </a:cubicBezTo>
                  <a:cubicBezTo>
                    <a:pt x="13856" y="13128"/>
                    <a:pt x="14104" y="13147"/>
                    <a:pt x="14353" y="13189"/>
                  </a:cubicBezTo>
                  <a:cubicBezTo>
                    <a:pt x="15978" y="13460"/>
                    <a:pt x="17384" y="14697"/>
                    <a:pt x="19015" y="14697"/>
                  </a:cubicBezTo>
                  <a:cubicBezTo>
                    <a:pt x="19051" y="14697"/>
                    <a:pt x="19087" y="14696"/>
                    <a:pt x="19123" y="14695"/>
                  </a:cubicBezTo>
                  <a:cubicBezTo>
                    <a:pt x="20466" y="14646"/>
                    <a:pt x="21687" y="13661"/>
                    <a:pt x="22143" y="12399"/>
                  </a:cubicBezTo>
                  <a:cubicBezTo>
                    <a:pt x="22599" y="11138"/>
                    <a:pt x="22322" y="9672"/>
                    <a:pt x="21541" y="8581"/>
                  </a:cubicBezTo>
                  <a:cubicBezTo>
                    <a:pt x="20979" y="7800"/>
                    <a:pt x="20190" y="7189"/>
                    <a:pt x="19709" y="6351"/>
                  </a:cubicBezTo>
                  <a:cubicBezTo>
                    <a:pt x="19082" y="5252"/>
                    <a:pt x="19082" y="3925"/>
                    <a:pt x="18806" y="2688"/>
                  </a:cubicBezTo>
                  <a:cubicBezTo>
                    <a:pt x="18529" y="1459"/>
                    <a:pt x="17739" y="140"/>
                    <a:pt x="16486" y="9"/>
                  </a:cubicBezTo>
                  <a:cubicBezTo>
                    <a:pt x="16423" y="3"/>
                    <a:pt x="16360" y="0"/>
                    <a:pt x="16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8745805" y="2857900"/>
              <a:ext cx="924181" cy="1092073"/>
            </a:xfrm>
            <a:custGeom>
              <a:avLst/>
              <a:gdLst/>
              <a:ahLst/>
              <a:cxnLst/>
              <a:rect l="l" t="t" r="r" b="b"/>
              <a:pathLst>
                <a:path w="24545" h="29004" extrusionOk="0">
                  <a:moveTo>
                    <a:pt x="6504" y="0"/>
                  </a:moveTo>
                  <a:cubicBezTo>
                    <a:pt x="3651" y="0"/>
                    <a:pt x="1218" y="4140"/>
                    <a:pt x="513" y="6438"/>
                  </a:cubicBezTo>
                  <a:cubicBezTo>
                    <a:pt x="8" y="8058"/>
                    <a:pt x="0" y="9865"/>
                    <a:pt x="733" y="11388"/>
                  </a:cubicBezTo>
                  <a:cubicBezTo>
                    <a:pt x="1881" y="13781"/>
                    <a:pt x="4689" y="15238"/>
                    <a:pt x="5259" y="17827"/>
                  </a:cubicBezTo>
                  <a:cubicBezTo>
                    <a:pt x="5634" y="19512"/>
                    <a:pt x="4950" y="21213"/>
                    <a:pt x="4461" y="22866"/>
                  </a:cubicBezTo>
                  <a:cubicBezTo>
                    <a:pt x="3973" y="24510"/>
                    <a:pt x="3737" y="26464"/>
                    <a:pt x="4811" y="27807"/>
                  </a:cubicBezTo>
                  <a:cubicBezTo>
                    <a:pt x="5473" y="28629"/>
                    <a:pt x="6503" y="29003"/>
                    <a:pt x="7563" y="29003"/>
                  </a:cubicBezTo>
                  <a:cubicBezTo>
                    <a:pt x="8341" y="29003"/>
                    <a:pt x="9134" y="28801"/>
                    <a:pt x="9810" y="28426"/>
                  </a:cubicBezTo>
                  <a:cubicBezTo>
                    <a:pt x="11405" y="27538"/>
                    <a:pt x="12455" y="25918"/>
                    <a:pt x="13269" y="24290"/>
                  </a:cubicBezTo>
                  <a:cubicBezTo>
                    <a:pt x="14083" y="22654"/>
                    <a:pt x="14759" y="20920"/>
                    <a:pt x="15891" y="19487"/>
                  </a:cubicBezTo>
                  <a:cubicBezTo>
                    <a:pt x="17071" y="17990"/>
                    <a:pt x="18683" y="16915"/>
                    <a:pt x="20189" y="15743"/>
                  </a:cubicBezTo>
                  <a:cubicBezTo>
                    <a:pt x="21695" y="14571"/>
                    <a:pt x="23160" y="13227"/>
                    <a:pt x="23852" y="11453"/>
                  </a:cubicBezTo>
                  <a:cubicBezTo>
                    <a:pt x="24544" y="9670"/>
                    <a:pt x="24235" y="7382"/>
                    <a:pt x="22696" y="6267"/>
                  </a:cubicBezTo>
                  <a:cubicBezTo>
                    <a:pt x="21166" y="5160"/>
                    <a:pt x="19074" y="5526"/>
                    <a:pt x="17201" y="5339"/>
                  </a:cubicBezTo>
                  <a:cubicBezTo>
                    <a:pt x="15402" y="5152"/>
                    <a:pt x="13733" y="4411"/>
                    <a:pt x="12211" y="3467"/>
                  </a:cubicBezTo>
                  <a:cubicBezTo>
                    <a:pt x="10689" y="2523"/>
                    <a:pt x="9386" y="1008"/>
                    <a:pt x="7758" y="276"/>
                  </a:cubicBezTo>
                  <a:cubicBezTo>
                    <a:pt x="7334" y="86"/>
                    <a:pt x="6914" y="0"/>
                    <a:pt x="6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txBox="1">
            <a:spLocks noGrp="1"/>
          </p:cNvSpPr>
          <p:nvPr>
            <p:ph type="ctrTitle"/>
          </p:nvPr>
        </p:nvSpPr>
        <p:spPr>
          <a:xfrm>
            <a:off x="2307950" y="643525"/>
            <a:ext cx="4528200" cy="2492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7" name="Google Shape;27;p2"/>
          <p:cNvSpPr txBox="1">
            <a:spLocks noGrp="1"/>
          </p:cNvSpPr>
          <p:nvPr>
            <p:ph type="subTitle" idx="1"/>
          </p:nvPr>
        </p:nvSpPr>
        <p:spPr>
          <a:xfrm>
            <a:off x="3171600" y="2834125"/>
            <a:ext cx="2800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2800"/>
              <a:buNone/>
              <a:defRPr>
                <a:solidFill>
                  <a:schemeClr val="lt2"/>
                </a:solidFill>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28" name="Google Shape;28;p2"/>
          <p:cNvSpPr/>
          <p:nvPr/>
        </p:nvSpPr>
        <p:spPr>
          <a:xfrm>
            <a:off x="1676503" y="1276348"/>
            <a:ext cx="466639" cy="475690"/>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74403" y="-2"/>
            <a:ext cx="466639" cy="475690"/>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206129" y="2908331"/>
            <a:ext cx="339188" cy="345781"/>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7"/>
        <p:cNvGrpSpPr/>
        <p:nvPr/>
      </p:nvGrpSpPr>
      <p:grpSpPr>
        <a:xfrm>
          <a:off x="0" y="0"/>
          <a:ext cx="0" cy="0"/>
          <a:chOff x="0" y="0"/>
          <a:chExt cx="0" cy="0"/>
        </a:xfrm>
      </p:grpSpPr>
      <p:sp>
        <p:nvSpPr>
          <p:cNvPr id="238" name="Google Shape;238;p22"/>
          <p:cNvSpPr txBox="1">
            <a:spLocks noGrp="1"/>
          </p:cNvSpPr>
          <p:nvPr>
            <p:ph type="title"/>
          </p:nvPr>
        </p:nvSpPr>
        <p:spPr>
          <a:xfrm>
            <a:off x="470250" y="346050"/>
            <a:ext cx="82035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39" name="Google Shape;239;p22"/>
          <p:cNvSpPr/>
          <p:nvPr/>
        </p:nvSpPr>
        <p:spPr>
          <a:xfrm rot="-5400000" flipH="1">
            <a:off x="-254813" y="1351053"/>
            <a:ext cx="3966072" cy="3860646"/>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8168279" y="292503"/>
            <a:ext cx="412825" cy="423109"/>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8581102" y="771181"/>
            <a:ext cx="241079" cy="247076"/>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lt1"/>
        </a:solidFill>
        <a:effectLst/>
      </p:bgPr>
    </p:bg>
    <p:spTree>
      <p:nvGrpSpPr>
        <p:cNvPr id="1" name="Shape 2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6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1"/>
        <p:cNvGrpSpPr/>
        <p:nvPr/>
      </p:nvGrpSpPr>
      <p:grpSpPr>
        <a:xfrm>
          <a:off x="0" y="0"/>
          <a:ext cx="0" cy="0"/>
          <a:chOff x="0" y="0"/>
          <a:chExt cx="0" cy="0"/>
        </a:xfrm>
      </p:grpSpPr>
      <p:sp>
        <p:nvSpPr>
          <p:cNvPr id="52" name="Google Shape;52;p4"/>
          <p:cNvSpPr/>
          <p:nvPr/>
        </p:nvSpPr>
        <p:spPr>
          <a:xfrm rot="-5400000" flipH="1">
            <a:off x="-446057" y="1499747"/>
            <a:ext cx="4256056" cy="4142923"/>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4"/>
          <p:cNvGrpSpPr/>
          <p:nvPr/>
        </p:nvGrpSpPr>
        <p:grpSpPr>
          <a:xfrm rot="6299984">
            <a:off x="5078912" y="-2215493"/>
            <a:ext cx="4042453" cy="6266287"/>
            <a:chOff x="-340050" y="-2"/>
            <a:chExt cx="2437096" cy="3777791"/>
          </a:xfrm>
        </p:grpSpPr>
        <p:sp>
          <p:nvSpPr>
            <p:cNvPr id="54" name="Google Shape;54;p4"/>
            <p:cNvSpPr/>
            <p:nvPr/>
          </p:nvSpPr>
          <p:spPr>
            <a:xfrm rot="10800000" flipH="1">
              <a:off x="-340050" y="0"/>
              <a:ext cx="2437096" cy="3777788"/>
            </a:xfrm>
            <a:custGeom>
              <a:avLst/>
              <a:gdLst/>
              <a:ahLst/>
              <a:cxnLst/>
              <a:rect l="l" t="t" r="r" b="b"/>
              <a:pathLst>
                <a:path w="64726" h="100333" extrusionOk="0">
                  <a:moveTo>
                    <a:pt x="0" y="0"/>
                  </a:moveTo>
                  <a:lnTo>
                    <a:pt x="0" y="100332"/>
                  </a:lnTo>
                  <a:lnTo>
                    <a:pt x="50667" y="100332"/>
                  </a:lnTo>
                  <a:cubicBezTo>
                    <a:pt x="50740" y="99266"/>
                    <a:pt x="50439" y="98126"/>
                    <a:pt x="49910" y="97182"/>
                  </a:cubicBezTo>
                  <a:cubicBezTo>
                    <a:pt x="48966" y="95505"/>
                    <a:pt x="47435" y="94235"/>
                    <a:pt x="46165" y="92786"/>
                  </a:cubicBezTo>
                  <a:cubicBezTo>
                    <a:pt x="43617" y="89888"/>
                    <a:pt x="42128" y="86103"/>
                    <a:pt x="41892" y="82260"/>
                  </a:cubicBezTo>
                  <a:cubicBezTo>
                    <a:pt x="41794" y="80705"/>
                    <a:pt x="41908" y="79142"/>
                    <a:pt x="42234" y="77620"/>
                  </a:cubicBezTo>
                  <a:cubicBezTo>
                    <a:pt x="42567" y="76098"/>
                    <a:pt x="43105" y="74608"/>
                    <a:pt x="43723" y="73143"/>
                  </a:cubicBezTo>
                  <a:cubicBezTo>
                    <a:pt x="45457" y="68999"/>
                    <a:pt x="47785" y="65002"/>
                    <a:pt x="47712" y="60566"/>
                  </a:cubicBezTo>
                  <a:cubicBezTo>
                    <a:pt x="47696" y="59190"/>
                    <a:pt x="47444" y="57847"/>
                    <a:pt x="47085" y="56512"/>
                  </a:cubicBezTo>
                  <a:cubicBezTo>
                    <a:pt x="47077" y="56463"/>
                    <a:pt x="47061" y="56414"/>
                    <a:pt x="47045" y="56365"/>
                  </a:cubicBezTo>
                  <a:cubicBezTo>
                    <a:pt x="47045" y="56341"/>
                    <a:pt x="47037" y="56316"/>
                    <a:pt x="47028" y="56292"/>
                  </a:cubicBezTo>
                  <a:cubicBezTo>
                    <a:pt x="46882" y="55746"/>
                    <a:pt x="46719" y="55209"/>
                    <a:pt x="46548" y="54664"/>
                  </a:cubicBezTo>
                  <a:cubicBezTo>
                    <a:pt x="46532" y="54615"/>
                    <a:pt x="46516" y="54566"/>
                    <a:pt x="46499" y="54509"/>
                  </a:cubicBezTo>
                  <a:cubicBezTo>
                    <a:pt x="46459" y="54387"/>
                    <a:pt x="46418" y="54257"/>
                    <a:pt x="46377" y="54127"/>
                  </a:cubicBezTo>
                  <a:cubicBezTo>
                    <a:pt x="46255" y="53760"/>
                    <a:pt x="46133" y="53386"/>
                    <a:pt x="46011" y="53011"/>
                  </a:cubicBezTo>
                  <a:cubicBezTo>
                    <a:pt x="46003" y="52987"/>
                    <a:pt x="45995" y="52962"/>
                    <a:pt x="45986" y="52930"/>
                  </a:cubicBezTo>
                  <a:cubicBezTo>
                    <a:pt x="45913" y="52702"/>
                    <a:pt x="45840" y="52474"/>
                    <a:pt x="45767" y="52246"/>
                  </a:cubicBezTo>
                  <a:cubicBezTo>
                    <a:pt x="45767" y="52246"/>
                    <a:pt x="45767" y="52238"/>
                    <a:pt x="45767" y="52230"/>
                  </a:cubicBezTo>
                  <a:cubicBezTo>
                    <a:pt x="45669" y="51896"/>
                    <a:pt x="45563" y="51562"/>
                    <a:pt x="45465" y="51228"/>
                  </a:cubicBezTo>
                  <a:cubicBezTo>
                    <a:pt x="44993" y="51554"/>
                    <a:pt x="44448" y="51741"/>
                    <a:pt x="43878" y="51766"/>
                  </a:cubicBezTo>
                  <a:cubicBezTo>
                    <a:pt x="43854" y="51766"/>
                    <a:pt x="43831" y="51767"/>
                    <a:pt x="43807" y="51767"/>
                  </a:cubicBezTo>
                  <a:cubicBezTo>
                    <a:pt x="42574" y="51767"/>
                    <a:pt x="41478" y="50933"/>
                    <a:pt x="40719" y="49950"/>
                  </a:cubicBezTo>
                  <a:cubicBezTo>
                    <a:pt x="39946" y="48957"/>
                    <a:pt x="39417" y="47785"/>
                    <a:pt x="38668" y="46776"/>
                  </a:cubicBezTo>
                  <a:cubicBezTo>
                    <a:pt x="38098" y="46019"/>
                    <a:pt x="37414" y="45351"/>
                    <a:pt x="36836" y="44602"/>
                  </a:cubicBezTo>
                  <a:cubicBezTo>
                    <a:pt x="36258" y="43861"/>
                    <a:pt x="35770" y="42990"/>
                    <a:pt x="35713" y="42038"/>
                  </a:cubicBezTo>
                  <a:cubicBezTo>
                    <a:pt x="35632" y="40695"/>
                    <a:pt x="36429" y="39449"/>
                    <a:pt x="37366" y="38489"/>
                  </a:cubicBezTo>
                  <a:cubicBezTo>
                    <a:pt x="38310" y="37520"/>
                    <a:pt x="39433" y="36730"/>
                    <a:pt x="40280" y="35688"/>
                  </a:cubicBezTo>
                  <a:cubicBezTo>
                    <a:pt x="41265" y="34467"/>
                    <a:pt x="41932" y="32872"/>
                    <a:pt x="43349" y="32196"/>
                  </a:cubicBezTo>
                  <a:cubicBezTo>
                    <a:pt x="43829" y="31964"/>
                    <a:pt x="44340" y="31868"/>
                    <a:pt x="44861" y="31868"/>
                  </a:cubicBezTo>
                  <a:cubicBezTo>
                    <a:pt x="45896" y="31868"/>
                    <a:pt x="46971" y="32249"/>
                    <a:pt x="47924" y="32709"/>
                  </a:cubicBezTo>
                  <a:cubicBezTo>
                    <a:pt x="49169" y="33311"/>
                    <a:pt x="50390" y="34060"/>
                    <a:pt x="51734" y="34296"/>
                  </a:cubicBezTo>
                  <a:cubicBezTo>
                    <a:pt x="51856" y="34190"/>
                    <a:pt x="51978" y="34093"/>
                    <a:pt x="52108" y="33995"/>
                  </a:cubicBezTo>
                  <a:cubicBezTo>
                    <a:pt x="55641" y="31113"/>
                    <a:pt x="59589" y="28525"/>
                    <a:pt x="61958" y="24633"/>
                  </a:cubicBezTo>
                  <a:cubicBezTo>
                    <a:pt x="64172" y="20946"/>
                    <a:pt x="64726" y="16281"/>
                    <a:pt x="63415" y="12178"/>
                  </a:cubicBezTo>
                  <a:cubicBezTo>
                    <a:pt x="62056" y="8027"/>
                    <a:pt x="58987" y="4656"/>
                    <a:pt x="54982" y="2906"/>
                  </a:cubicBezTo>
                  <a:cubicBezTo>
                    <a:pt x="52714" y="1933"/>
                    <a:pt x="50303" y="1546"/>
                    <a:pt x="47852" y="1546"/>
                  </a:cubicBezTo>
                  <a:cubicBezTo>
                    <a:pt x="44440" y="1546"/>
                    <a:pt x="40950" y="2295"/>
                    <a:pt x="37659" y="3256"/>
                  </a:cubicBezTo>
                  <a:cubicBezTo>
                    <a:pt x="32001" y="4901"/>
                    <a:pt x="26376" y="7156"/>
                    <a:pt x="20482" y="7196"/>
                  </a:cubicBezTo>
                  <a:cubicBezTo>
                    <a:pt x="20429" y="7197"/>
                    <a:pt x="20376" y="7197"/>
                    <a:pt x="20324" y="7197"/>
                  </a:cubicBezTo>
                  <a:cubicBezTo>
                    <a:pt x="13042" y="7197"/>
                    <a:pt x="6312" y="386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10800000" flipH="1">
              <a:off x="1002179" y="1828604"/>
              <a:ext cx="605716" cy="749134"/>
            </a:xfrm>
            <a:custGeom>
              <a:avLst/>
              <a:gdLst/>
              <a:ahLst/>
              <a:cxnLst/>
              <a:rect l="l" t="t" r="r" b="b"/>
              <a:pathLst>
                <a:path w="16087" h="19896" extrusionOk="0">
                  <a:moveTo>
                    <a:pt x="9218" y="0"/>
                  </a:moveTo>
                  <a:cubicBezTo>
                    <a:pt x="8697" y="0"/>
                    <a:pt x="8187" y="96"/>
                    <a:pt x="7710" y="325"/>
                  </a:cubicBezTo>
                  <a:cubicBezTo>
                    <a:pt x="6294" y="1001"/>
                    <a:pt x="5626" y="2604"/>
                    <a:pt x="4641" y="3817"/>
                  </a:cubicBezTo>
                  <a:cubicBezTo>
                    <a:pt x="3794" y="4867"/>
                    <a:pt x="2671" y="5649"/>
                    <a:pt x="1735" y="6618"/>
                  </a:cubicBezTo>
                  <a:cubicBezTo>
                    <a:pt x="791" y="7578"/>
                    <a:pt x="1" y="8824"/>
                    <a:pt x="82" y="10175"/>
                  </a:cubicBezTo>
                  <a:cubicBezTo>
                    <a:pt x="139" y="11119"/>
                    <a:pt x="620" y="11990"/>
                    <a:pt x="1198" y="12739"/>
                  </a:cubicBezTo>
                  <a:cubicBezTo>
                    <a:pt x="1776" y="13488"/>
                    <a:pt x="2467" y="14148"/>
                    <a:pt x="3037" y="14905"/>
                  </a:cubicBezTo>
                  <a:cubicBezTo>
                    <a:pt x="3794" y="15914"/>
                    <a:pt x="4315" y="17086"/>
                    <a:pt x="5089" y="18079"/>
                  </a:cubicBezTo>
                  <a:cubicBezTo>
                    <a:pt x="5848" y="19062"/>
                    <a:pt x="6944" y="19896"/>
                    <a:pt x="8177" y="19896"/>
                  </a:cubicBezTo>
                  <a:cubicBezTo>
                    <a:pt x="8200" y="19896"/>
                    <a:pt x="8224" y="19895"/>
                    <a:pt x="8247" y="19895"/>
                  </a:cubicBezTo>
                  <a:cubicBezTo>
                    <a:pt x="8817" y="19870"/>
                    <a:pt x="9363" y="19683"/>
                    <a:pt x="9835" y="19357"/>
                  </a:cubicBezTo>
                  <a:cubicBezTo>
                    <a:pt x="9232" y="17322"/>
                    <a:pt x="8801" y="15271"/>
                    <a:pt x="9029" y="13163"/>
                  </a:cubicBezTo>
                  <a:cubicBezTo>
                    <a:pt x="9501" y="8791"/>
                    <a:pt x="12692" y="5250"/>
                    <a:pt x="16087" y="2425"/>
                  </a:cubicBezTo>
                  <a:cubicBezTo>
                    <a:pt x="14752" y="2189"/>
                    <a:pt x="13522" y="1440"/>
                    <a:pt x="12285" y="838"/>
                  </a:cubicBezTo>
                  <a:cubicBezTo>
                    <a:pt x="11332" y="378"/>
                    <a:pt x="10253" y="0"/>
                    <a:pt x="9218"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flipH="1">
              <a:off x="-340050" y="-2"/>
              <a:ext cx="2107599" cy="3625597"/>
            </a:xfrm>
            <a:custGeom>
              <a:avLst/>
              <a:gdLst/>
              <a:ahLst/>
              <a:cxnLst/>
              <a:rect l="l" t="t" r="r" b="b"/>
              <a:pathLst>
                <a:path w="55975" h="96291" extrusionOk="0">
                  <a:moveTo>
                    <a:pt x="43903" y="1"/>
                  </a:moveTo>
                  <a:cubicBezTo>
                    <a:pt x="41463" y="1"/>
                    <a:pt x="38997" y="546"/>
                    <a:pt x="36674" y="1347"/>
                  </a:cubicBezTo>
                  <a:cubicBezTo>
                    <a:pt x="33141" y="2568"/>
                    <a:pt x="29836" y="4375"/>
                    <a:pt x="26384" y="5841"/>
                  </a:cubicBezTo>
                  <a:cubicBezTo>
                    <a:pt x="21544" y="7900"/>
                    <a:pt x="16295" y="9290"/>
                    <a:pt x="11069" y="9290"/>
                  </a:cubicBezTo>
                  <a:cubicBezTo>
                    <a:pt x="9334" y="9290"/>
                    <a:pt x="7601" y="9136"/>
                    <a:pt x="5886" y="8804"/>
                  </a:cubicBezTo>
                  <a:cubicBezTo>
                    <a:pt x="3843" y="8405"/>
                    <a:pt x="1865" y="7737"/>
                    <a:pt x="0" y="6809"/>
                  </a:cubicBezTo>
                  <a:lnTo>
                    <a:pt x="0" y="96290"/>
                  </a:lnTo>
                  <a:lnTo>
                    <a:pt x="47761" y="96290"/>
                  </a:lnTo>
                  <a:cubicBezTo>
                    <a:pt x="47810" y="94939"/>
                    <a:pt x="46931" y="93539"/>
                    <a:pt x="45791" y="92700"/>
                  </a:cubicBezTo>
                  <a:cubicBezTo>
                    <a:pt x="44399" y="91666"/>
                    <a:pt x="42681" y="91194"/>
                    <a:pt x="41102" y="90486"/>
                  </a:cubicBezTo>
                  <a:cubicBezTo>
                    <a:pt x="35208" y="87832"/>
                    <a:pt x="31276" y="81336"/>
                    <a:pt x="31667" y="74880"/>
                  </a:cubicBezTo>
                  <a:cubicBezTo>
                    <a:pt x="31911" y="70859"/>
                    <a:pt x="33645" y="67098"/>
                    <a:pt x="34997" y="63296"/>
                  </a:cubicBezTo>
                  <a:cubicBezTo>
                    <a:pt x="36356" y="59503"/>
                    <a:pt x="37333" y="55302"/>
                    <a:pt x="36063" y="51476"/>
                  </a:cubicBezTo>
                  <a:lnTo>
                    <a:pt x="35982" y="51248"/>
                  </a:lnTo>
                  <a:cubicBezTo>
                    <a:pt x="35786" y="50703"/>
                    <a:pt x="35550" y="50174"/>
                    <a:pt x="35282" y="49661"/>
                  </a:cubicBezTo>
                  <a:cubicBezTo>
                    <a:pt x="35216" y="49531"/>
                    <a:pt x="35143" y="49401"/>
                    <a:pt x="35070" y="49270"/>
                  </a:cubicBezTo>
                  <a:cubicBezTo>
                    <a:pt x="34231" y="47772"/>
                    <a:pt x="33141" y="46372"/>
                    <a:pt x="32058" y="44988"/>
                  </a:cubicBezTo>
                  <a:cubicBezTo>
                    <a:pt x="31968" y="44874"/>
                    <a:pt x="31879" y="44760"/>
                    <a:pt x="31797" y="44647"/>
                  </a:cubicBezTo>
                  <a:cubicBezTo>
                    <a:pt x="31578" y="44370"/>
                    <a:pt x="31358" y="44085"/>
                    <a:pt x="31146" y="43808"/>
                  </a:cubicBezTo>
                  <a:cubicBezTo>
                    <a:pt x="31032" y="43645"/>
                    <a:pt x="30910" y="43491"/>
                    <a:pt x="30796" y="43328"/>
                  </a:cubicBezTo>
                  <a:cubicBezTo>
                    <a:pt x="30039" y="42294"/>
                    <a:pt x="29347" y="41244"/>
                    <a:pt x="28826" y="40129"/>
                  </a:cubicBezTo>
                  <a:cubicBezTo>
                    <a:pt x="28753" y="39958"/>
                    <a:pt x="28671" y="39795"/>
                    <a:pt x="28606" y="39624"/>
                  </a:cubicBezTo>
                  <a:cubicBezTo>
                    <a:pt x="28403" y="39135"/>
                    <a:pt x="28240" y="38631"/>
                    <a:pt x="28118" y="38118"/>
                  </a:cubicBezTo>
                  <a:cubicBezTo>
                    <a:pt x="28020" y="37727"/>
                    <a:pt x="27955" y="37320"/>
                    <a:pt x="27914" y="36913"/>
                  </a:cubicBezTo>
                  <a:cubicBezTo>
                    <a:pt x="27898" y="36693"/>
                    <a:pt x="27890" y="36465"/>
                    <a:pt x="27890" y="36254"/>
                  </a:cubicBezTo>
                  <a:cubicBezTo>
                    <a:pt x="27833" y="31776"/>
                    <a:pt x="31399" y="27853"/>
                    <a:pt x="35363" y="25614"/>
                  </a:cubicBezTo>
                  <a:cubicBezTo>
                    <a:pt x="39507" y="23261"/>
                    <a:pt x="44269" y="22113"/>
                    <a:pt x="48363" y="19655"/>
                  </a:cubicBezTo>
                  <a:cubicBezTo>
                    <a:pt x="52450" y="17205"/>
                    <a:pt x="55975" y="12760"/>
                    <a:pt x="55185" y="8055"/>
                  </a:cubicBezTo>
                  <a:cubicBezTo>
                    <a:pt x="54558" y="4359"/>
                    <a:pt x="51302" y="1485"/>
                    <a:pt x="47696" y="492"/>
                  </a:cubicBezTo>
                  <a:cubicBezTo>
                    <a:pt x="46455" y="151"/>
                    <a:pt x="45183" y="1"/>
                    <a:pt x="43903"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flipH="1">
              <a:off x="-340050" y="2455757"/>
              <a:ext cx="543476" cy="674846"/>
            </a:xfrm>
            <a:custGeom>
              <a:avLst/>
              <a:gdLst/>
              <a:ahLst/>
              <a:cxnLst/>
              <a:rect l="l" t="t" r="r" b="b"/>
              <a:pathLst>
                <a:path w="14434" h="17923" extrusionOk="0">
                  <a:moveTo>
                    <a:pt x="2420" y="0"/>
                  </a:moveTo>
                  <a:cubicBezTo>
                    <a:pt x="1805" y="0"/>
                    <a:pt x="1192" y="47"/>
                    <a:pt x="586" y="151"/>
                  </a:cubicBezTo>
                  <a:cubicBezTo>
                    <a:pt x="383" y="184"/>
                    <a:pt x="196" y="225"/>
                    <a:pt x="0" y="282"/>
                  </a:cubicBezTo>
                  <a:lnTo>
                    <a:pt x="0" y="17922"/>
                  </a:lnTo>
                  <a:cubicBezTo>
                    <a:pt x="554" y="17369"/>
                    <a:pt x="977" y="16644"/>
                    <a:pt x="1311" y="15928"/>
                  </a:cubicBezTo>
                  <a:cubicBezTo>
                    <a:pt x="1922" y="14625"/>
                    <a:pt x="2467" y="13184"/>
                    <a:pt x="3647" y="12370"/>
                  </a:cubicBezTo>
                  <a:cubicBezTo>
                    <a:pt x="4553" y="11750"/>
                    <a:pt x="5623" y="11623"/>
                    <a:pt x="6739" y="11623"/>
                  </a:cubicBezTo>
                  <a:cubicBezTo>
                    <a:pt x="7520" y="11623"/>
                    <a:pt x="8324" y="11685"/>
                    <a:pt x="9108" y="11685"/>
                  </a:cubicBezTo>
                  <a:cubicBezTo>
                    <a:pt x="10145" y="11685"/>
                    <a:pt x="11149" y="11576"/>
                    <a:pt x="12024" y="11068"/>
                  </a:cubicBezTo>
                  <a:cubicBezTo>
                    <a:pt x="14246" y="9782"/>
                    <a:pt x="14434" y="6387"/>
                    <a:pt x="12960" y="4279"/>
                  </a:cubicBezTo>
                  <a:cubicBezTo>
                    <a:pt x="11495" y="2170"/>
                    <a:pt x="8922" y="1128"/>
                    <a:pt x="6423" y="534"/>
                  </a:cubicBezTo>
                  <a:cubicBezTo>
                    <a:pt x="5116" y="221"/>
                    <a:pt x="3763" y="0"/>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10800000" flipH="1">
              <a:off x="657989" y="2822122"/>
              <a:ext cx="724020" cy="592650"/>
            </a:xfrm>
            <a:custGeom>
              <a:avLst/>
              <a:gdLst/>
              <a:ahLst/>
              <a:cxnLst/>
              <a:rect l="l" t="t" r="r" b="b"/>
              <a:pathLst>
                <a:path w="19229" h="15740" extrusionOk="0">
                  <a:moveTo>
                    <a:pt x="9841" y="0"/>
                  </a:moveTo>
                  <a:cubicBezTo>
                    <a:pt x="9447" y="0"/>
                    <a:pt x="8949" y="157"/>
                    <a:pt x="8230" y="559"/>
                  </a:cubicBezTo>
                  <a:cubicBezTo>
                    <a:pt x="6692" y="1422"/>
                    <a:pt x="6016" y="2016"/>
                    <a:pt x="4225" y="2293"/>
                  </a:cubicBezTo>
                  <a:cubicBezTo>
                    <a:pt x="2752" y="2513"/>
                    <a:pt x="1767" y="2464"/>
                    <a:pt x="1042" y="4019"/>
                  </a:cubicBezTo>
                  <a:cubicBezTo>
                    <a:pt x="0" y="6282"/>
                    <a:pt x="2003" y="7698"/>
                    <a:pt x="2247" y="9807"/>
                  </a:cubicBezTo>
                  <a:cubicBezTo>
                    <a:pt x="2450" y="11565"/>
                    <a:pt x="1132" y="13576"/>
                    <a:pt x="2222" y="14976"/>
                  </a:cubicBezTo>
                  <a:cubicBezTo>
                    <a:pt x="2647" y="15522"/>
                    <a:pt x="3280" y="15740"/>
                    <a:pt x="3966" y="15740"/>
                  </a:cubicBezTo>
                  <a:cubicBezTo>
                    <a:pt x="4751" y="15740"/>
                    <a:pt x="5606" y="15454"/>
                    <a:pt x="6293" y="15049"/>
                  </a:cubicBezTo>
                  <a:cubicBezTo>
                    <a:pt x="7571" y="14292"/>
                    <a:pt x="8776" y="13201"/>
                    <a:pt x="10265" y="13169"/>
                  </a:cubicBezTo>
                  <a:cubicBezTo>
                    <a:pt x="10288" y="13168"/>
                    <a:pt x="10310" y="13168"/>
                    <a:pt x="10332" y="13168"/>
                  </a:cubicBezTo>
                  <a:cubicBezTo>
                    <a:pt x="11506" y="13168"/>
                    <a:pt x="12688" y="13827"/>
                    <a:pt x="13817" y="13827"/>
                  </a:cubicBezTo>
                  <a:cubicBezTo>
                    <a:pt x="14108" y="13827"/>
                    <a:pt x="14395" y="13784"/>
                    <a:pt x="14677" y="13674"/>
                  </a:cubicBezTo>
                  <a:cubicBezTo>
                    <a:pt x="15744" y="13258"/>
                    <a:pt x="16257" y="12037"/>
                    <a:pt x="16411" y="10906"/>
                  </a:cubicBezTo>
                  <a:cubicBezTo>
                    <a:pt x="16566" y="9766"/>
                    <a:pt x="16468" y="8594"/>
                    <a:pt x="16818" y="7503"/>
                  </a:cubicBezTo>
                  <a:cubicBezTo>
                    <a:pt x="17225" y="6241"/>
                    <a:pt x="18194" y="5232"/>
                    <a:pt x="18707" y="4011"/>
                  </a:cubicBezTo>
                  <a:cubicBezTo>
                    <a:pt x="19228" y="2790"/>
                    <a:pt x="19057" y="1048"/>
                    <a:pt x="17828" y="559"/>
                  </a:cubicBezTo>
                  <a:cubicBezTo>
                    <a:pt x="17609" y="473"/>
                    <a:pt x="17388" y="437"/>
                    <a:pt x="17166" y="437"/>
                  </a:cubicBezTo>
                  <a:cubicBezTo>
                    <a:pt x="15887" y="437"/>
                    <a:pt x="14559" y="1648"/>
                    <a:pt x="13288" y="1648"/>
                  </a:cubicBezTo>
                  <a:cubicBezTo>
                    <a:pt x="13063" y="1648"/>
                    <a:pt x="12839" y="1610"/>
                    <a:pt x="12618" y="1520"/>
                  </a:cubicBezTo>
                  <a:cubicBezTo>
                    <a:pt x="11156" y="936"/>
                    <a:pt x="10806" y="0"/>
                    <a:pt x="9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0800000" flipH="1">
              <a:off x="-168727" y="179194"/>
              <a:ext cx="850947" cy="553379"/>
            </a:xfrm>
            <a:custGeom>
              <a:avLst/>
              <a:gdLst/>
              <a:ahLst/>
              <a:cxnLst/>
              <a:rect l="l" t="t" r="r" b="b"/>
              <a:pathLst>
                <a:path w="22600" h="14697" extrusionOk="0">
                  <a:moveTo>
                    <a:pt x="16298" y="0"/>
                  </a:moveTo>
                  <a:cubicBezTo>
                    <a:pt x="15364" y="0"/>
                    <a:pt x="14531" y="667"/>
                    <a:pt x="13905" y="1377"/>
                  </a:cubicBezTo>
                  <a:cubicBezTo>
                    <a:pt x="13237" y="2134"/>
                    <a:pt x="12651" y="3021"/>
                    <a:pt x="11748" y="3486"/>
                  </a:cubicBezTo>
                  <a:cubicBezTo>
                    <a:pt x="10920" y="3912"/>
                    <a:pt x="10057" y="4030"/>
                    <a:pt x="9179" y="4030"/>
                  </a:cubicBezTo>
                  <a:cubicBezTo>
                    <a:pt x="8084" y="4030"/>
                    <a:pt x="6964" y="3847"/>
                    <a:pt x="5852" y="3847"/>
                  </a:cubicBezTo>
                  <a:cubicBezTo>
                    <a:pt x="4619" y="3847"/>
                    <a:pt x="3397" y="4072"/>
                    <a:pt x="2231" y="5024"/>
                  </a:cubicBezTo>
                  <a:cubicBezTo>
                    <a:pt x="50" y="6807"/>
                    <a:pt x="1" y="10625"/>
                    <a:pt x="1906" y="12676"/>
                  </a:cubicBezTo>
                  <a:cubicBezTo>
                    <a:pt x="3123" y="13998"/>
                    <a:pt x="4935" y="14633"/>
                    <a:pt x="6748" y="14633"/>
                  </a:cubicBezTo>
                  <a:cubicBezTo>
                    <a:pt x="7336" y="14633"/>
                    <a:pt x="7924" y="14566"/>
                    <a:pt x="8492" y="14435"/>
                  </a:cubicBezTo>
                  <a:cubicBezTo>
                    <a:pt x="10214" y="14043"/>
                    <a:pt x="11888" y="13128"/>
                    <a:pt x="13609" y="13128"/>
                  </a:cubicBezTo>
                  <a:cubicBezTo>
                    <a:pt x="13856" y="13128"/>
                    <a:pt x="14104" y="13147"/>
                    <a:pt x="14353" y="13189"/>
                  </a:cubicBezTo>
                  <a:cubicBezTo>
                    <a:pt x="15978" y="13460"/>
                    <a:pt x="17384" y="14697"/>
                    <a:pt x="19015" y="14697"/>
                  </a:cubicBezTo>
                  <a:cubicBezTo>
                    <a:pt x="19051" y="14697"/>
                    <a:pt x="19087" y="14696"/>
                    <a:pt x="19123" y="14695"/>
                  </a:cubicBezTo>
                  <a:cubicBezTo>
                    <a:pt x="20466" y="14646"/>
                    <a:pt x="21687" y="13661"/>
                    <a:pt x="22143" y="12399"/>
                  </a:cubicBezTo>
                  <a:cubicBezTo>
                    <a:pt x="22599" y="11138"/>
                    <a:pt x="22322" y="9672"/>
                    <a:pt x="21541" y="8581"/>
                  </a:cubicBezTo>
                  <a:cubicBezTo>
                    <a:pt x="20979" y="7800"/>
                    <a:pt x="20190" y="7189"/>
                    <a:pt x="19709" y="6351"/>
                  </a:cubicBezTo>
                  <a:cubicBezTo>
                    <a:pt x="19082" y="5252"/>
                    <a:pt x="19082" y="3925"/>
                    <a:pt x="18806" y="2688"/>
                  </a:cubicBezTo>
                  <a:cubicBezTo>
                    <a:pt x="18529" y="1459"/>
                    <a:pt x="17739" y="140"/>
                    <a:pt x="16486" y="9"/>
                  </a:cubicBezTo>
                  <a:cubicBezTo>
                    <a:pt x="16423" y="3"/>
                    <a:pt x="16360" y="0"/>
                    <a:pt x="16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flipH="1">
              <a:off x="989941" y="553203"/>
              <a:ext cx="316356" cy="478224"/>
            </a:xfrm>
            <a:custGeom>
              <a:avLst/>
              <a:gdLst/>
              <a:ahLst/>
              <a:cxnLst/>
              <a:rect l="l" t="t" r="r" b="b"/>
              <a:pathLst>
                <a:path w="8402" h="12701" extrusionOk="0">
                  <a:moveTo>
                    <a:pt x="6887" y="1"/>
                  </a:moveTo>
                  <a:cubicBezTo>
                    <a:pt x="6860" y="1"/>
                    <a:pt x="6833" y="1"/>
                    <a:pt x="6806" y="1"/>
                  </a:cubicBezTo>
                  <a:cubicBezTo>
                    <a:pt x="5715" y="1"/>
                    <a:pt x="4640" y="278"/>
                    <a:pt x="3582" y="563"/>
                  </a:cubicBezTo>
                  <a:cubicBezTo>
                    <a:pt x="2646" y="807"/>
                    <a:pt x="1645" y="1092"/>
                    <a:pt x="1034" y="1833"/>
                  </a:cubicBezTo>
                  <a:cubicBezTo>
                    <a:pt x="391" y="2614"/>
                    <a:pt x="318" y="3705"/>
                    <a:pt x="269" y="4723"/>
                  </a:cubicBezTo>
                  <a:cubicBezTo>
                    <a:pt x="196" y="6644"/>
                    <a:pt x="114" y="8573"/>
                    <a:pt x="33" y="10503"/>
                  </a:cubicBezTo>
                  <a:cubicBezTo>
                    <a:pt x="17" y="10967"/>
                    <a:pt x="0" y="11439"/>
                    <a:pt x="155" y="11870"/>
                  </a:cubicBezTo>
                  <a:cubicBezTo>
                    <a:pt x="318" y="12310"/>
                    <a:pt x="708" y="12692"/>
                    <a:pt x="1164" y="12701"/>
                  </a:cubicBezTo>
                  <a:cubicBezTo>
                    <a:pt x="1172" y="12701"/>
                    <a:pt x="1181" y="12701"/>
                    <a:pt x="1189" y="12701"/>
                  </a:cubicBezTo>
                  <a:cubicBezTo>
                    <a:pt x="1794" y="12701"/>
                    <a:pt x="2226" y="12099"/>
                    <a:pt x="2442" y="11528"/>
                  </a:cubicBezTo>
                  <a:cubicBezTo>
                    <a:pt x="2662" y="10950"/>
                    <a:pt x="2801" y="10291"/>
                    <a:pt x="3281" y="9908"/>
                  </a:cubicBezTo>
                  <a:cubicBezTo>
                    <a:pt x="3686" y="9585"/>
                    <a:pt x="4199" y="9544"/>
                    <a:pt x="4732" y="9544"/>
                  </a:cubicBezTo>
                  <a:cubicBezTo>
                    <a:pt x="4909" y="9544"/>
                    <a:pt x="5089" y="9549"/>
                    <a:pt x="5267" y="9549"/>
                  </a:cubicBezTo>
                  <a:cubicBezTo>
                    <a:pt x="5511" y="9549"/>
                    <a:pt x="5752" y="9541"/>
                    <a:pt x="5984" y="9501"/>
                  </a:cubicBezTo>
                  <a:cubicBezTo>
                    <a:pt x="6187" y="9469"/>
                    <a:pt x="6382" y="9412"/>
                    <a:pt x="6570" y="9330"/>
                  </a:cubicBezTo>
                  <a:cubicBezTo>
                    <a:pt x="6472" y="7776"/>
                    <a:pt x="6586" y="6213"/>
                    <a:pt x="6920" y="4690"/>
                  </a:cubicBezTo>
                  <a:cubicBezTo>
                    <a:pt x="7253" y="3160"/>
                    <a:pt x="7791" y="1678"/>
                    <a:pt x="8401" y="213"/>
                  </a:cubicBezTo>
                  <a:cubicBezTo>
                    <a:pt x="7906" y="74"/>
                    <a:pt x="7397" y="1"/>
                    <a:pt x="688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10800000" flipH="1">
              <a:off x="-196290" y="984800"/>
              <a:ext cx="924181" cy="1092073"/>
            </a:xfrm>
            <a:custGeom>
              <a:avLst/>
              <a:gdLst/>
              <a:ahLst/>
              <a:cxnLst/>
              <a:rect l="l" t="t" r="r" b="b"/>
              <a:pathLst>
                <a:path w="24545" h="29004" extrusionOk="0">
                  <a:moveTo>
                    <a:pt x="6504" y="0"/>
                  </a:moveTo>
                  <a:cubicBezTo>
                    <a:pt x="3651" y="0"/>
                    <a:pt x="1218" y="4140"/>
                    <a:pt x="513" y="6438"/>
                  </a:cubicBezTo>
                  <a:cubicBezTo>
                    <a:pt x="8" y="8058"/>
                    <a:pt x="0" y="9865"/>
                    <a:pt x="733" y="11388"/>
                  </a:cubicBezTo>
                  <a:cubicBezTo>
                    <a:pt x="1881" y="13781"/>
                    <a:pt x="4689" y="15238"/>
                    <a:pt x="5259" y="17827"/>
                  </a:cubicBezTo>
                  <a:cubicBezTo>
                    <a:pt x="5634" y="19512"/>
                    <a:pt x="4950" y="21213"/>
                    <a:pt x="4461" y="22866"/>
                  </a:cubicBezTo>
                  <a:cubicBezTo>
                    <a:pt x="3973" y="24510"/>
                    <a:pt x="3737" y="26464"/>
                    <a:pt x="4811" y="27807"/>
                  </a:cubicBezTo>
                  <a:cubicBezTo>
                    <a:pt x="5473" y="28629"/>
                    <a:pt x="6503" y="29003"/>
                    <a:pt x="7563" y="29003"/>
                  </a:cubicBezTo>
                  <a:cubicBezTo>
                    <a:pt x="8341" y="29003"/>
                    <a:pt x="9134" y="28801"/>
                    <a:pt x="9810" y="28426"/>
                  </a:cubicBezTo>
                  <a:cubicBezTo>
                    <a:pt x="11405" y="27538"/>
                    <a:pt x="12455" y="25918"/>
                    <a:pt x="13269" y="24290"/>
                  </a:cubicBezTo>
                  <a:cubicBezTo>
                    <a:pt x="14083" y="22654"/>
                    <a:pt x="14759" y="20920"/>
                    <a:pt x="15891" y="19487"/>
                  </a:cubicBezTo>
                  <a:cubicBezTo>
                    <a:pt x="17071" y="17990"/>
                    <a:pt x="18683" y="16915"/>
                    <a:pt x="20189" y="15743"/>
                  </a:cubicBezTo>
                  <a:cubicBezTo>
                    <a:pt x="21695" y="14571"/>
                    <a:pt x="23160" y="13227"/>
                    <a:pt x="23852" y="11453"/>
                  </a:cubicBezTo>
                  <a:cubicBezTo>
                    <a:pt x="24544" y="9670"/>
                    <a:pt x="24235" y="7382"/>
                    <a:pt x="22696" y="6267"/>
                  </a:cubicBezTo>
                  <a:cubicBezTo>
                    <a:pt x="21166" y="5160"/>
                    <a:pt x="19074" y="5526"/>
                    <a:pt x="17201" y="5339"/>
                  </a:cubicBezTo>
                  <a:cubicBezTo>
                    <a:pt x="15402" y="5152"/>
                    <a:pt x="13733" y="4411"/>
                    <a:pt x="12211" y="3467"/>
                  </a:cubicBezTo>
                  <a:cubicBezTo>
                    <a:pt x="10689" y="2523"/>
                    <a:pt x="9386" y="1008"/>
                    <a:pt x="7758" y="276"/>
                  </a:cubicBezTo>
                  <a:cubicBezTo>
                    <a:pt x="7334" y="86"/>
                    <a:pt x="6914" y="0"/>
                    <a:pt x="6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txBox="1">
            <a:spLocks noGrp="1"/>
          </p:cNvSpPr>
          <p:nvPr>
            <p:ph type="body" idx="1"/>
          </p:nvPr>
        </p:nvSpPr>
        <p:spPr>
          <a:xfrm>
            <a:off x="1092075" y="2753600"/>
            <a:ext cx="3384600" cy="12456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solidFill>
                  <a:schemeClr val="lt2"/>
                </a:solidFill>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3" name="Google Shape;63;p4"/>
          <p:cNvSpPr txBox="1">
            <a:spLocks noGrp="1"/>
          </p:cNvSpPr>
          <p:nvPr>
            <p:ph type="title"/>
          </p:nvPr>
        </p:nvSpPr>
        <p:spPr>
          <a:xfrm>
            <a:off x="1092075" y="1997900"/>
            <a:ext cx="3275700" cy="755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5"/>
          <p:cNvSpPr txBox="1">
            <a:spLocks noGrp="1"/>
          </p:cNvSpPr>
          <p:nvPr>
            <p:ph type="ctrTitle"/>
          </p:nvPr>
        </p:nvSpPr>
        <p:spPr>
          <a:xfrm flipH="1">
            <a:off x="1463925" y="1085113"/>
            <a:ext cx="21378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6" name="Google Shape;66;p5"/>
          <p:cNvSpPr txBox="1">
            <a:spLocks noGrp="1"/>
          </p:cNvSpPr>
          <p:nvPr>
            <p:ph type="subTitle" idx="1"/>
          </p:nvPr>
        </p:nvSpPr>
        <p:spPr>
          <a:xfrm flipH="1">
            <a:off x="1007475" y="1812749"/>
            <a:ext cx="3050700" cy="147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Pathway Gothic One"/>
              <a:buAutoNum type="arabicPeriod"/>
              <a:defRPr sz="1400"/>
            </a:lvl1pPr>
            <a:lvl2pPr lvl="1" algn="ctr" rtl="0">
              <a:lnSpc>
                <a:spcPct val="100000"/>
              </a:lnSpc>
              <a:spcBef>
                <a:spcPts val="0"/>
              </a:spcBef>
              <a:spcAft>
                <a:spcPts val="0"/>
              </a:spcAft>
              <a:buSzPts val="1200"/>
              <a:buAutoNum type="alphaLcPeriod"/>
              <a:defRPr sz="1200"/>
            </a:lvl2pPr>
            <a:lvl3pPr lvl="2" algn="ctr" rtl="0">
              <a:lnSpc>
                <a:spcPct val="100000"/>
              </a:lnSpc>
              <a:spcBef>
                <a:spcPts val="0"/>
              </a:spcBef>
              <a:spcAft>
                <a:spcPts val="0"/>
              </a:spcAft>
              <a:buSzPts val="1200"/>
              <a:buAutoNum type="romanLcPeriod"/>
              <a:defRPr sz="1200"/>
            </a:lvl3pPr>
            <a:lvl4pPr lvl="3" algn="ctr" rtl="0">
              <a:lnSpc>
                <a:spcPct val="100000"/>
              </a:lnSpc>
              <a:spcBef>
                <a:spcPts val="0"/>
              </a:spcBef>
              <a:spcAft>
                <a:spcPts val="0"/>
              </a:spcAft>
              <a:buSzPts val="1200"/>
              <a:buAutoNum type="arabicPeriod"/>
              <a:defRPr sz="1200"/>
            </a:lvl4pPr>
            <a:lvl5pPr lvl="4" algn="ctr" rtl="0">
              <a:lnSpc>
                <a:spcPct val="100000"/>
              </a:lnSpc>
              <a:spcBef>
                <a:spcPts val="0"/>
              </a:spcBef>
              <a:spcAft>
                <a:spcPts val="0"/>
              </a:spcAft>
              <a:buSzPts val="1200"/>
              <a:buAutoNum type="alphaLcPeriod"/>
              <a:defRPr sz="1200"/>
            </a:lvl5pPr>
            <a:lvl6pPr lvl="5" algn="ctr" rtl="0">
              <a:lnSpc>
                <a:spcPct val="100000"/>
              </a:lnSpc>
              <a:spcBef>
                <a:spcPts val="0"/>
              </a:spcBef>
              <a:spcAft>
                <a:spcPts val="0"/>
              </a:spcAft>
              <a:buSzPts val="1200"/>
              <a:buAutoNum type="romanLcPeriod"/>
              <a:defRPr sz="1200"/>
            </a:lvl6pPr>
            <a:lvl7pPr lvl="6" algn="ctr" rtl="0">
              <a:lnSpc>
                <a:spcPct val="100000"/>
              </a:lnSpc>
              <a:spcBef>
                <a:spcPts val="0"/>
              </a:spcBef>
              <a:spcAft>
                <a:spcPts val="0"/>
              </a:spcAft>
              <a:buSzPts val="1200"/>
              <a:buAutoNum type="arabicPeriod"/>
              <a:defRPr sz="1200"/>
            </a:lvl7pPr>
            <a:lvl8pPr lvl="7" algn="ctr" rtl="0">
              <a:lnSpc>
                <a:spcPct val="100000"/>
              </a:lnSpc>
              <a:spcBef>
                <a:spcPts val="0"/>
              </a:spcBef>
              <a:spcAft>
                <a:spcPts val="0"/>
              </a:spcAft>
              <a:buSzPts val="1200"/>
              <a:buAutoNum type="alphaLcPeriod"/>
              <a:defRPr sz="1200"/>
            </a:lvl8pPr>
            <a:lvl9pPr lvl="8" algn="ctr" rtl="0">
              <a:lnSpc>
                <a:spcPct val="100000"/>
              </a:lnSpc>
              <a:spcBef>
                <a:spcPts val="0"/>
              </a:spcBef>
              <a:spcAft>
                <a:spcPts val="0"/>
              </a:spcAft>
              <a:buSzPts val="1200"/>
              <a:buAutoNum type="romanLcPeriod"/>
              <a:defRPr sz="1200"/>
            </a:lvl9pPr>
          </a:lstStyle>
          <a:p>
            <a:endParaRPr/>
          </a:p>
        </p:txBody>
      </p:sp>
      <p:sp>
        <p:nvSpPr>
          <p:cNvPr id="67" name="Google Shape;67;p5"/>
          <p:cNvSpPr txBox="1">
            <a:spLocks noGrp="1"/>
          </p:cNvSpPr>
          <p:nvPr>
            <p:ph type="ctrTitle" idx="2"/>
          </p:nvPr>
        </p:nvSpPr>
        <p:spPr>
          <a:xfrm flipH="1">
            <a:off x="5542275" y="1085086"/>
            <a:ext cx="21378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8" name="Google Shape;68;p5"/>
          <p:cNvSpPr txBox="1">
            <a:spLocks noGrp="1"/>
          </p:cNvSpPr>
          <p:nvPr>
            <p:ph type="subTitle" idx="3"/>
          </p:nvPr>
        </p:nvSpPr>
        <p:spPr>
          <a:xfrm flipH="1">
            <a:off x="5085825" y="1812749"/>
            <a:ext cx="3050700" cy="147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Pathway Gothic One"/>
              <a:buAutoNum type="arabicPeriod"/>
              <a:defRPr sz="1400"/>
            </a:lvl1pPr>
            <a:lvl2pPr lvl="1" algn="ctr" rtl="0">
              <a:lnSpc>
                <a:spcPct val="100000"/>
              </a:lnSpc>
              <a:spcBef>
                <a:spcPts val="0"/>
              </a:spcBef>
              <a:spcAft>
                <a:spcPts val="0"/>
              </a:spcAft>
              <a:buSzPts val="1200"/>
              <a:buAutoNum type="alphaLcPeriod"/>
              <a:defRPr sz="1200"/>
            </a:lvl2pPr>
            <a:lvl3pPr lvl="2" algn="ctr" rtl="0">
              <a:lnSpc>
                <a:spcPct val="100000"/>
              </a:lnSpc>
              <a:spcBef>
                <a:spcPts val="0"/>
              </a:spcBef>
              <a:spcAft>
                <a:spcPts val="0"/>
              </a:spcAft>
              <a:buSzPts val="1200"/>
              <a:buAutoNum type="romanLcPeriod"/>
              <a:defRPr sz="1200"/>
            </a:lvl3pPr>
            <a:lvl4pPr lvl="3" algn="ctr" rtl="0">
              <a:lnSpc>
                <a:spcPct val="100000"/>
              </a:lnSpc>
              <a:spcBef>
                <a:spcPts val="0"/>
              </a:spcBef>
              <a:spcAft>
                <a:spcPts val="0"/>
              </a:spcAft>
              <a:buSzPts val="1200"/>
              <a:buAutoNum type="arabicPeriod"/>
              <a:defRPr sz="1200"/>
            </a:lvl4pPr>
            <a:lvl5pPr lvl="4" algn="ctr" rtl="0">
              <a:lnSpc>
                <a:spcPct val="100000"/>
              </a:lnSpc>
              <a:spcBef>
                <a:spcPts val="0"/>
              </a:spcBef>
              <a:spcAft>
                <a:spcPts val="0"/>
              </a:spcAft>
              <a:buSzPts val="1200"/>
              <a:buAutoNum type="alphaLcPeriod"/>
              <a:defRPr sz="1200"/>
            </a:lvl5pPr>
            <a:lvl6pPr lvl="5" algn="ctr" rtl="0">
              <a:lnSpc>
                <a:spcPct val="100000"/>
              </a:lnSpc>
              <a:spcBef>
                <a:spcPts val="0"/>
              </a:spcBef>
              <a:spcAft>
                <a:spcPts val="0"/>
              </a:spcAft>
              <a:buSzPts val="1200"/>
              <a:buAutoNum type="romanLcPeriod"/>
              <a:defRPr sz="1200"/>
            </a:lvl6pPr>
            <a:lvl7pPr lvl="6" algn="ctr" rtl="0">
              <a:lnSpc>
                <a:spcPct val="100000"/>
              </a:lnSpc>
              <a:spcBef>
                <a:spcPts val="0"/>
              </a:spcBef>
              <a:spcAft>
                <a:spcPts val="0"/>
              </a:spcAft>
              <a:buSzPts val="1200"/>
              <a:buAutoNum type="arabicPeriod"/>
              <a:defRPr sz="1200"/>
            </a:lvl7pPr>
            <a:lvl8pPr lvl="7" algn="ctr" rtl="0">
              <a:lnSpc>
                <a:spcPct val="100000"/>
              </a:lnSpc>
              <a:spcBef>
                <a:spcPts val="0"/>
              </a:spcBef>
              <a:spcAft>
                <a:spcPts val="0"/>
              </a:spcAft>
              <a:buSzPts val="1200"/>
              <a:buAutoNum type="alphaLcPeriod"/>
              <a:defRPr sz="1200"/>
            </a:lvl8pPr>
            <a:lvl9pPr lvl="8" algn="ctr" rtl="0">
              <a:lnSpc>
                <a:spcPct val="100000"/>
              </a:lnSpc>
              <a:spcBef>
                <a:spcPts val="0"/>
              </a:spcBef>
              <a:spcAft>
                <a:spcPts val="0"/>
              </a:spcAft>
              <a:buSzPts val="1200"/>
              <a:buAutoNum type="romanLcPeriod"/>
              <a:defRPr sz="1200"/>
            </a:lvl9pPr>
          </a:lstStyle>
          <a:p>
            <a:endParaRPr/>
          </a:p>
        </p:txBody>
      </p:sp>
      <p:sp>
        <p:nvSpPr>
          <p:cNvPr id="69" name="Google Shape;69;p5"/>
          <p:cNvSpPr txBox="1">
            <a:spLocks noGrp="1"/>
          </p:cNvSpPr>
          <p:nvPr>
            <p:ph type="title" idx="4"/>
          </p:nvPr>
        </p:nvSpPr>
        <p:spPr>
          <a:xfrm>
            <a:off x="470250" y="346050"/>
            <a:ext cx="82035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p:nvPr/>
        </p:nvSpPr>
        <p:spPr>
          <a:xfrm rot="-6322941" flipH="1">
            <a:off x="7395333" y="-77944"/>
            <a:ext cx="1861284" cy="2199417"/>
          </a:xfrm>
          <a:custGeom>
            <a:avLst/>
            <a:gdLst/>
            <a:ahLst/>
            <a:cxnLst/>
            <a:rect l="l" t="t" r="r" b="b"/>
            <a:pathLst>
              <a:path w="24545" h="29004" extrusionOk="0">
                <a:moveTo>
                  <a:pt x="6504" y="0"/>
                </a:moveTo>
                <a:cubicBezTo>
                  <a:pt x="3651" y="0"/>
                  <a:pt x="1218" y="4140"/>
                  <a:pt x="513" y="6438"/>
                </a:cubicBezTo>
                <a:cubicBezTo>
                  <a:pt x="8" y="8058"/>
                  <a:pt x="0" y="9865"/>
                  <a:pt x="733" y="11388"/>
                </a:cubicBezTo>
                <a:cubicBezTo>
                  <a:pt x="1881" y="13781"/>
                  <a:pt x="4689" y="15238"/>
                  <a:pt x="5259" y="17827"/>
                </a:cubicBezTo>
                <a:cubicBezTo>
                  <a:pt x="5634" y="19512"/>
                  <a:pt x="4950" y="21213"/>
                  <a:pt x="4461" y="22866"/>
                </a:cubicBezTo>
                <a:cubicBezTo>
                  <a:pt x="3973" y="24510"/>
                  <a:pt x="3737" y="26464"/>
                  <a:pt x="4811" y="27807"/>
                </a:cubicBezTo>
                <a:cubicBezTo>
                  <a:pt x="5473" y="28629"/>
                  <a:pt x="6503" y="29003"/>
                  <a:pt x="7563" y="29003"/>
                </a:cubicBezTo>
                <a:cubicBezTo>
                  <a:pt x="8341" y="29003"/>
                  <a:pt x="9134" y="28801"/>
                  <a:pt x="9810" y="28426"/>
                </a:cubicBezTo>
                <a:cubicBezTo>
                  <a:pt x="11405" y="27538"/>
                  <a:pt x="12455" y="25918"/>
                  <a:pt x="13269" y="24290"/>
                </a:cubicBezTo>
                <a:cubicBezTo>
                  <a:pt x="14083" y="22654"/>
                  <a:pt x="14759" y="20920"/>
                  <a:pt x="15891" y="19487"/>
                </a:cubicBezTo>
                <a:cubicBezTo>
                  <a:pt x="17071" y="17990"/>
                  <a:pt x="18683" y="16915"/>
                  <a:pt x="20189" y="15743"/>
                </a:cubicBezTo>
                <a:cubicBezTo>
                  <a:pt x="21695" y="14571"/>
                  <a:pt x="23160" y="13227"/>
                  <a:pt x="23852" y="11453"/>
                </a:cubicBezTo>
                <a:cubicBezTo>
                  <a:pt x="24544" y="9670"/>
                  <a:pt x="24235" y="7382"/>
                  <a:pt x="22696" y="6267"/>
                </a:cubicBezTo>
                <a:cubicBezTo>
                  <a:pt x="21166" y="5160"/>
                  <a:pt x="19074" y="5526"/>
                  <a:pt x="17201" y="5339"/>
                </a:cubicBezTo>
                <a:cubicBezTo>
                  <a:pt x="15402" y="5152"/>
                  <a:pt x="13733" y="4411"/>
                  <a:pt x="12211" y="3467"/>
                </a:cubicBezTo>
                <a:cubicBezTo>
                  <a:pt x="10689" y="2523"/>
                  <a:pt x="9386" y="1008"/>
                  <a:pt x="7758" y="276"/>
                </a:cubicBezTo>
                <a:cubicBezTo>
                  <a:pt x="7334" y="86"/>
                  <a:pt x="6914" y="0"/>
                  <a:pt x="6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txBox="1">
            <a:spLocks noGrp="1"/>
          </p:cNvSpPr>
          <p:nvPr>
            <p:ph type="body" idx="1"/>
          </p:nvPr>
        </p:nvSpPr>
        <p:spPr>
          <a:xfrm>
            <a:off x="4357100" y="361325"/>
            <a:ext cx="4066800" cy="14073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Clr>
                <a:schemeClr val="lt2"/>
              </a:buClr>
              <a:buSzPts val="1800"/>
              <a:buNone/>
              <a:defRPr sz="3600">
                <a:solidFill>
                  <a:schemeClr val="dk2"/>
                </a:solidFill>
                <a:latin typeface="Pathway Gothic One"/>
                <a:ea typeface="Pathway Gothic One"/>
                <a:cs typeface="Pathway Gothic One"/>
                <a:sym typeface="Pathway Gothic One"/>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1"/>
        <p:cNvGrpSpPr/>
        <p:nvPr/>
      </p:nvGrpSpPr>
      <p:grpSpPr>
        <a:xfrm>
          <a:off x="0" y="0"/>
          <a:ext cx="0" cy="0"/>
          <a:chOff x="0" y="0"/>
          <a:chExt cx="0" cy="0"/>
        </a:xfrm>
      </p:grpSpPr>
      <p:sp>
        <p:nvSpPr>
          <p:cNvPr id="102" name="Google Shape;102;p11"/>
          <p:cNvSpPr txBox="1">
            <a:spLocks noGrp="1"/>
          </p:cNvSpPr>
          <p:nvPr>
            <p:ph type="title" hasCustomPrompt="1"/>
          </p:nvPr>
        </p:nvSpPr>
        <p:spPr>
          <a:xfrm>
            <a:off x="1959900" y="664650"/>
            <a:ext cx="5324100" cy="1416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3" name="Google Shape;103;p11"/>
          <p:cNvSpPr txBox="1">
            <a:spLocks noGrp="1"/>
          </p:cNvSpPr>
          <p:nvPr>
            <p:ph type="subTitle" idx="1"/>
          </p:nvPr>
        </p:nvSpPr>
        <p:spPr>
          <a:xfrm flipH="1">
            <a:off x="3578600" y="1995525"/>
            <a:ext cx="20868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1"/>
          <p:cNvSpPr txBox="1">
            <a:spLocks noGrp="1"/>
          </p:cNvSpPr>
          <p:nvPr>
            <p:ph type="title" idx="2" hasCustomPrompt="1"/>
          </p:nvPr>
        </p:nvSpPr>
        <p:spPr>
          <a:xfrm>
            <a:off x="1959900" y="2278425"/>
            <a:ext cx="5324100" cy="141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1"/>
          <p:cNvSpPr txBox="1">
            <a:spLocks noGrp="1"/>
          </p:cNvSpPr>
          <p:nvPr>
            <p:ph type="subTitle" idx="3"/>
          </p:nvPr>
        </p:nvSpPr>
        <p:spPr>
          <a:xfrm flipH="1">
            <a:off x="3578600" y="3609300"/>
            <a:ext cx="20868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1"/>
          <p:cNvSpPr/>
          <p:nvPr/>
        </p:nvSpPr>
        <p:spPr>
          <a:xfrm rot="5400000" flipH="1">
            <a:off x="5766962" y="-544422"/>
            <a:ext cx="3966072" cy="3860646"/>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1"/>
          <p:cNvGrpSpPr/>
          <p:nvPr/>
        </p:nvGrpSpPr>
        <p:grpSpPr>
          <a:xfrm rot="6859571" flipH="1">
            <a:off x="201992" y="2098623"/>
            <a:ext cx="4042591" cy="6266501"/>
            <a:chOff x="-340050" y="-2"/>
            <a:chExt cx="2437096" cy="3777791"/>
          </a:xfrm>
        </p:grpSpPr>
        <p:sp>
          <p:nvSpPr>
            <p:cNvPr id="108" name="Google Shape;108;p11"/>
            <p:cNvSpPr/>
            <p:nvPr/>
          </p:nvSpPr>
          <p:spPr>
            <a:xfrm rot="10800000" flipH="1">
              <a:off x="-340050" y="0"/>
              <a:ext cx="2437096" cy="3777788"/>
            </a:xfrm>
            <a:custGeom>
              <a:avLst/>
              <a:gdLst/>
              <a:ahLst/>
              <a:cxnLst/>
              <a:rect l="l" t="t" r="r" b="b"/>
              <a:pathLst>
                <a:path w="64726" h="100333" extrusionOk="0">
                  <a:moveTo>
                    <a:pt x="0" y="0"/>
                  </a:moveTo>
                  <a:lnTo>
                    <a:pt x="0" y="100332"/>
                  </a:lnTo>
                  <a:lnTo>
                    <a:pt x="50667" y="100332"/>
                  </a:lnTo>
                  <a:cubicBezTo>
                    <a:pt x="50740" y="99266"/>
                    <a:pt x="50439" y="98126"/>
                    <a:pt x="49910" y="97182"/>
                  </a:cubicBezTo>
                  <a:cubicBezTo>
                    <a:pt x="48966" y="95505"/>
                    <a:pt x="47435" y="94235"/>
                    <a:pt x="46165" y="92786"/>
                  </a:cubicBezTo>
                  <a:cubicBezTo>
                    <a:pt x="43617" y="89888"/>
                    <a:pt x="42128" y="86103"/>
                    <a:pt x="41892" y="82260"/>
                  </a:cubicBezTo>
                  <a:cubicBezTo>
                    <a:pt x="41794" y="80705"/>
                    <a:pt x="41908" y="79142"/>
                    <a:pt x="42234" y="77620"/>
                  </a:cubicBezTo>
                  <a:cubicBezTo>
                    <a:pt x="42567" y="76098"/>
                    <a:pt x="43105" y="74608"/>
                    <a:pt x="43723" y="73143"/>
                  </a:cubicBezTo>
                  <a:cubicBezTo>
                    <a:pt x="45457" y="68999"/>
                    <a:pt x="47785" y="65002"/>
                    <a:pt x="47712" y="60566"/>
                  </a:cubicBezTo>
                  <a:cubicBezTo>
                    <a:pt x="47696" y="59190"/>
                    <a:pt x="47444" y="57847"/>
                    <a:pt x="47085" y="56512"/>
                  </a:cubicBezTo>
                  <a:cubicBezTo>
                    <a:pt x="47077" y="56463"/>
                    <a:pt x="47061" y="56414"/>
                    <a:pt x="47045" y="56365"/>
                  </a:cubicBezTo>
                  <a:cubicBezTo>
                    <a:pt x="47045" y="56341"/>
                    <a:pt x="47037" y="56316"/>
                    <a:pt x="47028" y="56292"/>
                  </a:cubicBezTo>
                  <a:cubicBezTo>
                    <a:pt x="46882" y="55746"/>
                    <a:pt x="46719" y="55209"/>
                    <a:pt x="46548" y="54664"/>
                  </a:cubicBezTo>
                  <a:cubicBezTo>
                    <a:pt x="46532" y="54615"/>
                    <a:pt x="46516" y="54566"/>
                    <a:pt x="46499" y="54509"/>
                  </a:cubicBezTo>
                  <a:cubicBezTo>
                    <a:pt x="46459" y="54387"/>
                    <a:pt x="46418" y="54257"/>
                    <a:pt x="46377" y="54127"/>
                  </a:cubicBezTo>
                  <a:cubicBezTo>
                    <a:pt x="46255" y="53760"/>
                    <a:pt x="46133" y="53386"/>
                    <a:pt x="46011" y="53011"/>
                  </a:cubicBezTo>
                  <a:cubicBezTo>
                    <a:pt x="46003" y="52987"/>
                    <a:pt x="45995" y="52962"/>
                    <a:pt x="45986" y="52930"/>
                  </a:cubicBezTo>
                  <a:cubicBezTo>
                    <a:pt x="45913" y="52702"/>
                    <a:pt x="45840" y="52474"/>
                    <a:pt x="45767" y="52246"/>
                  </a:cubicBezTo>
                  <a:cubicBezTo>
                    <a:pt x="45767" y="52246"/>
                    <a:pt x="45767" y="52238"/>
                    <a:pt x="45767" y="52230"/>
                  </a:cubicBezTo>
                  <a:cubicBezTo>
                    <a:pt x="45669" y="51896"/>
                    <a:pt x="45563" y="51562"/>
                    <a:pt x="45465" y="51228"/>
                  </a:cubicBezTo>
                  <a:cubicBezTo>
                    <a:pt x="44993" y="51554"/>
                    <a:pt x="44448" y="51741"/>
                    <a:pt x="43878" y="51766"/>
                  </a:cubicBezTo>
                  <a:cubicBezTo>
                    <a:pt x="43854" y="51766"/>
                    <a:pt x="43831" y="51767"/>
                    <a:pt x="43807" y="51767"/>
                  </a:cubicBezTo>
                  <a:cubicBezTo>
                    <a:pt x="42574" y="51767"/>
                    <a:pt x="41478" y="50933"/>
                    <a:pt x="40719" y="49950"/>
                  </a:cubicBezTo>
                  <a:cubicBezTo>
                    <a:pt x="39946" y="48957"/>
                    <a:pt x="39417" y="47785"/>
                    <a:pt x="38668" y="46776"/>
                  </a:cubicBezTo>
                  <a:cubicBezTo>
                    <a:pt x="38098" y="46019"/>
                    <a:pt x="37414" y="45351"/>
                    <a:pt x="36836" y="44602"/>
                  </a:cubicBezTo>
                  <a:cubicBezTo>
                    <a:pt x="36258" y="43861"/>
                    <a:pt x="35770" y="42990"/>
                    <a:pt x="35713" y="42038"/>
                  </a:cubicBezTo>
                  <a:cubicBezTo>
                    <a:pt x="35632" y="40695"/>
                    <a:pt x="36429" y="39449"/>
                    <a:pt x="37366" y="38489"/>
                  </a:cubicBezTo>
                  <a:cubicBezTo>
                    <a:pt x="38310" y="37520"/>
                    <a:pt x="39433" y="36730"/>
                    <a:pt x="40280" y="35688"/>
                  </a:cubicBezTo>
                  <a:cubicBezTo>
                    <a:pt x="41265" y="34467"/>
                    <a:pt x="41932" y="32872"/>
                    <a:pt x="43349" y="32196"/>
                  </a:cubicBezTo>
                  <a:cubicBezTo>
                    <a:pt x="43829" y="31964"/>
                    <a:pt x="44340" y="31868"/>
                    <a:pt x="44861" y="31868"/>
                  </a:cubicBezTo>
                  <a:cubicBezTo>
                    <a:pt x="45896" y="31868"/>
                    <a:pt x="46971" y="32249"/>
                    <a:pt x="47924" y="32709"/>
                  </a:cubicBezTo>
                  <a:cubicBezTo>
                    <a:pt x="49169" y="33311"/>
                    <a:pt x="50390" y="34060"/>
                    <a:pt x="51734" y="34296"/>
                  </a:cubicBezTo>
                  <a:cubicBezTo>
                    <a:pt x="51856" y="34190"/>
                    <a:pt x="51978" y="34093"/>
                    <a:pt x="52108" y="33995"/>
                  </a:cubicBezTo>
                  <a:cubicBezTo>
                    <a:pt x="55641" y="31113"/>
                    <a:pt x="59589" y="28525"/>
                    <a:pt x="61958" y="24633"/>
                  </a:cubicBezTo>
                  <a:cubicBezTo>
                    <a:pt x="64172" y="20946"/>
                    <a:pt x="64726" y="16281"/>
                    <a:pt x="63415" y="12178"/>
                  </a:cubicBezTo>
                  <a:cubicBezTo>
                    <a:pt x="62056" y="8027"/>
                    <a:pt x="58987" y="4656"/>
                    <a:pt x="54982" y="2906"/>
                  </a:cubicBezTo>
                  <a:cubicBezTo>
                    <a:pt x="52714" y="1933"/>
                    <a:pt x="50303" y="1546"/>
                    <a:pt x="47852" y="1546"/>
                  </a:cubicBezTo>
                  <a:cubicBezTo>
                    <a:pt x="44440" y="1546"/>
                    <a:pt x="40950" y="2295"/>
                    <a:pt x="37659" y="3256"/>
                  </a:cubicBezTo>
                  <a:cubicBezTo>
                    <a:pt x="32001" y="4901"/>
                    <a:pt x="26376" y="7156"/>
                    <a:pt x="20482" y="7196"/>
                  </a:cubicBezTo>
                  <a:cubicBezTo>
                    <a:pt x="20429" y="7197"/>
                    <a:pt x="20376" y="7197"/>
                    <a:pt x="20324" y="7197"/>
                  </a:cubicBezTo>
                  <a:cubicBezTo>
                    <a:pt x="13042" y="7197"/>
                    <a:pt x="6312" y="386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10800000" flipH="1">
              <a:off x="1002179" y="1828604"/>
              <a:ext cx="605716" cy="749134"/>
            </a:xfrm>
            <a:custGeom>
              <a:avLst/>
              <a:gdLst/>
              <a:ahLst/>
              <a:cxnLst/>
              <a:rect l="l" t="t" r="r" b="b"/>
              <a:pathLst>
                <a:path w="16087" h="19896" extrusionOk="0">
                  <a:moveTo>
                    <a:pt x="9218" y="0"/>
                  </a:moveTo>
                  <a:cubicBezTo>
                    <a:pt x="8697" y="0"/>
                    <a:pt x="8187" y="96"/>
                    <a:pt x="7710" y="325"/>
                  </a:cubicBezTo>
                  <a:cubicBezTo>
                    <a:pt x="6294" y="1001"/>
                    <a:pt x="5626" y="2604"/>
                    <a:pt x="4641" y="3817"/>
                  </a:cubicBezTo>
                  <a:cubicBezTo>
                    <a:pt x="3794" y="4867"/>
                    <a:pt x="2671" y="5649"/>
                    <a:pt x="1735" y="6618"/>
                  </a:cubicBezTo>
                  <a:cubicBezTo>
                    <a:pt x="791" y="7578"/>
                    <a:pt x="1" y="8824"/>
                    <a:pt x="82" y="10175"/>
                  </a:cubicBezTo>
                  <a:cubicBezTo>
                    <a:pt x="139" y="11119"/>
                    <a:pt x="620" y="11990"/>
                    <a:pt x="1198" y="12739"/>
                  </a:cubicBezTo>
                  <a:cubicBezTo>
                    <a:pt x="1776" y="13488"/>
                    <a:pt x="2467" y="14148"/>
                    <a:pt x="3037" y="14905"/>
                  </a:cubicBezTo>
                  <a:cubicBezTo>
                    <a:pt x="3794" y="15914"/>
                    <a:pt x="4315" y="17086"/>
                    <a:pt x="5089" y="18079"/>
                  </a:cubicBezTo>
                  <a:cubicBezTo>
                    <a:pt x="5848" y="19062"/>
                    <a:pt x="6944" y="19896"/>
                    <a:pt x="8177" y="19896"/>
                  </a:cubicBezTo>
                  <a:cubicBezTo>
                    <a:pt x="8200" y="19896"/>
                    <a:pt x="8224" y="19895"/>
                    <a:pt x="8247" y="19895"/>
                  </a:cubicBezTo>
                  <a:cubicBezTo>
                    <a:pt x="8817" y="19870"/>
                    <a:pt x="9363" y="19683"/>
                    <a:pt x="9835" y="19357"/>
                  </a:cubicBezTo>
                  <a:cubicBezTo>
                    <a:pt x="9232" y="17322"/>
                    <a:pt x="8801" y="15271"/>
                    <a:pt x="9029" y="13163"/>
                  </a:cubicBezTo>
                  <a:cubicBezTo>
                    <a:pt x="9501" y="8791"/>
                    <a:pt x="12692" y="5250"/>
                    <a:pt x="16087" y="2425"/>
                  </a:cubicBezTo>
                  <a:cubicBezTo>
                    <a:pt x="14752" y="2189"/>
                    <a:pt x="13522" y="1440"/>
                    <a:pt x="12285" y="838"/>
                  </a:cubicBezTo>
                  <a:cubicBezTo>
                    <a:pt x="11332" y="378"/>
                    <a:pt x="10253" y="0"/>
                    <a:pt x="9218"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rot="10800000" flipH="1">
              <a:off x="-340050" y="-2"/>
              <a:ext cx="2107599" cy="3625597"/>
            </a:xfrm>
            <a:custGeom>
              <a:avLst/>
              <a:gdLst/>
              <a:ahLst/>
              <a:cxnLst/>
              <a:rect l="l" t="t" r="r" b="b"/>
              <a:pathLst>
                <a:path w="55975" h="96291" extrusionOk="0">
                  <a:moveTo>
                    <a:pt x="43903" y="1"/>
                  </a:moveTo>
                  <a:cubicBezTo>
                    <a:pt x="41463" y="1"/>
                    <a:pt x="38997" y="546"/>
                    <a:pt x="36674" y="1347"/>
                  </a:cubicBezTo>
                  <a:cubicBezTo>
                    <a:pt x="33141" y="2568"/>
                    <a:pt x="29836" y="4375"/>
                    <a:pt x="26384" y="5841"/>
                  </a:cubicBezTo>
                  <a:cubicBezTo>
                    <a:pt x="21544" y="7900"/>
                    <a:pt x="16295" y="9290"/>
                    <a:pt x="11069" y="9290"/>
                  </a:cubicBezTo>
                  <a:cubicBezTo>
                    <a:pt x="9334" y="9290"/>
                    <a:pt x="7601" y="9136"/>
                    <a:pt x="5886" y="8804"/>
                  </a:cubicBezTo>
                  <a:cubicBezTo>
                    <a:pt x="3843" y="8405"/>
                    <a:pt x="1865" y="7737"/>
                    <a:pt x="0" y="6809"/>
                  </a:cubicBezTo>
                  <a:lnTo>
                    <a:pt x="0" y="96290"/>
                  </a:lnTo>
                  <a:lnTo>
                    <a:pt x="47761" y="96290"/>
                  </a:lnTo>
                  <a:cubicBezTo>
                    <a:pt x="47810" y="94939"/>
                    <a:pt x="46931" y="93539"/>
                    <a:pt x="45791" y="92700"/>
                  </a:cubicBezTo>
                  <a:cubicBezTo>
                    <a:pt x="44399" y="91666"/>
                    <a:pt x="42681" y="91194"/>
                    <a:pt x="41102" y="90486"/>
                  </a:cubicBezTo>
                  <a:cubicBezTo>
                    <a:pt x="35208" y="87832"/>
                    <a:pt x="31276" y="81336"/>
                    <a:pt x="31667" y="74880"/>
                  </a:cubicBezTo>
                  <a:cubicBezTo>
                    <a:pt x="31911" y="70859"/>
                    <a:pt x="33645" y="67098"/>
                    <a:pt x="34997" y="63296"/>
                  </a:cubicBezTo>
                  <a:cubicBezTo>
                    <a:pt x="36356" y="59503"/>
                    <a:pt x="37333" y="55302"/>
                    <a:pt x="36063" y="51476"/>
                  </a:cubicBezTo>
                  <a:lnTo>
                    <a:pt x="35982" y="51248"/>
                  </a:lnTo>
                  <a:cubicBezTo>
                    <a:pt x="35786" y="50703"/>
                    <a:pt x="35550" y="50174"/>
                    <a:pt x="35282" y="49661"/>
                  </a:cubicBezTo>
                  <a:cubicBezTo>
                    <a:pt x="35216" y="49531"/>
                    <a:pt x="35143" y="49401"/>
                    <a:pt x="35070" y="49270"/>
                  </a:cubicBezTo>
                  <a:cubicBezTo>
                    <a:pt x="34231" y="47772"/>
                    <a:pt x="33141" y="46372"/>
                    <a:pt x="32058" y="44988"/>
                  </a:cubicBezTo>
                  <a:cubicBezTo>
                    <a:pt x="31968" y="44874"/>
                    <a:pt x="31879" y="44760"/>
                    <a:pt x="31797" y="44647"/>
                  </a:cubicBezTo>
                  <a:cubicBezTo>
                    <a:pt x="31578" y="44370"/>
                    <a:pt x="31358" y="44085"/>
                    <a:pt x="31146" y="43808"/>
                  </a:cubicBezTo>
                  <a:cubicBezTo>
                    <a:pt x="31032" y="43645"/>
                    <a:pt x="30910" y="43491"/>
                    <a:pt x="30796" y="43328"/>
                  </a:cubicBezTo>
                  <a:cubicBezTo>
                    <a:pt x="30039" y="42294"/>
                    <a:pt x="29347" y="41244"/>
                    <a:pt x="28826" y="40129"/>
                  </a:cubicBezTo>
                  <a:cubicBezTo>
                    <a:pt x="28753" y="39958"/>
                    <a:pt x="28671" y="39795"/>
                    <a:pt x="28606" y="39624"/>
                  </a:cubicBezTo>
                  <a:cubicBezTo>
                    <a:pt x="28403" y="39135"/>
                    <a:pt x="28240" y="38631"/>
                    <a:pt x="28118" y="38118"/>
                  </a:cubicBezTo>
                  <a:cubicBezTo>
                    <a:pt x="28020" y="37727"/>
                    <a:pt x="27955" y="37320"/>
                    <a:pt x="27914" y="36913"/>
                  </a:cubicBezTo>
                  <a:cubicBezTo>
                    <a:pt x="27898" y="36693"/>
                    <a:pt x="27890" y="36465"/>
                    <a:pt x="27890" y="36254"/>
                  </a:cubicBezTo>
                  <a:cubicBezTo>
                    <a:pt x="27833" y="31776"/>
                    <a:pt x="31399" y="27853"/>
                    <a:pt x="35363" y="25614"/>
                  </a:cubicBezTo>
                  <a:cubicBezTo>
                    <a:pt x="39507" y="23261"/>
                    <a:pt x="44269" y="22113"/>
                    <a:pt x="48363" y="19655"/>
                  </a:cubicBezTo>
                  <a:cubicBezTo>
                    <a:pt x="52450" y="17205"/>
                    <a:pt x="55975" y="12760"/>
                    <a:pt x="55185" y="8055"/>
                  </a:cubicBezTo>
                  <a:cubicBezTo>
                    <a:pt x="54558" y="4359"/>
                    <a:pt x="51302" y="1485"/>
                    <a:pt x="47696" y="492"/>
                  </a:cubicBezTo>
                  <a:cubicBezTo>
                    <a:pt x="46455" y="151"/>
                    <a:pt x="45183" y="1"/>
                    <a:pt x="43903"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10800000" flipH="1">
              <a:off x="-340050" y="2455757"/>
              <a:ext cx="543476" cy="674846"/>
            </a:xfrm>
            <a:custGeom>
              <a:avLst/>
              <a:gdLst/>
              <a:ahLst/>
              <a:cxnLst/>
              <a:rect l="l" t="t" r="r" b="b"/>
              <a:pathLst>
                <a:path w="14434" h="17923" extrusionOk="0">
                  <a:moveTo>
                    <a:pt x="2420" y="0"/>
                  </a:moveTo>
                  <a:cubicBezTo>
                    <a:pt x="1805" y="0"/>
                    <a:pt x="1192" y="47"/>
                    <a:pt x="586" y="151"/>
                  </a:cubicBezTo>
                  <a:cubicBezTo>
                    <a:pt x="383" y="184"/>
                    <a:pt x="196" y="225"/>
                    <a:pt x="0" y="282"/>
                  </a:cubicBezTo>
                  <a:lnTo>
                    <a:pt x="0" y="17922"/>
                  </a:lnTo>
                  <a:cubicBezTo>
                    <a:pt x="554" y="17369"/>
                    <a:pt x="977" y="16644"/>
                    <a:pt x="1311" y="15928"/>
                  </a:cubicBezTo>
                  <a:cubicBezTo>
                    <a:pt x="1922" y="14625"/>
                    <a:pt x="2467" y="13184"/>
                    <a:pt x="3647" y="12370"/>
                  </a:cubicBezTo>
                  <a:cubicBezTo>
                    <a:pt x="4553" y="11750"/>
                    <a:pt x="5623" y="11623"/>
                    <a:pt x="6739" y="11623"/>
                  </a:cubicBezTo>
                  <a:cubicBezTo>
                    <a:pt x="7520" y="11623"/>
                    <a:pt x="8324" y="11685"/>
                    <a:pt x="9108" y="11685"/>
                  </a:cubicBezTo>
                  <a:cubicBezTo>
                    <a:pt x="10145" y="11685"/>
                    <a:pt x="11149" y="11576"/>
                    <a:pt x="12024" y="11068"/>
                  </a:cubicBezTo>
                  <a:cubicBezTo>
                    <a:pt x="14246" y="9782"/>
                    <a:pt x="14434" y="6387"/>
                    <a:pt x="12960" y="4279"/>
                  </a:cubicBezTo>
                  <a:cubicBezTo>
                    <a:pt x="11495" y="2170"/>
                    <a:pt x="8922" y="1128"/>
                    <a:pt x="6423" y="534"/>
                  </a:cubicBezTo>
                  <a:cubicBezTo>
                    <a:pt x="5116" y="221"/>
                    <a:pt x="3763" y="0"/>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10800000" flipH="1">
              <a:off x="657989" y="2822122"/>
              <a:ext cx="724020" cy="592650"/>
            </a:xfrm>
            <a:custGeom>
              <a:avLst/>
              <a:gdLst/>
              <a:ahLst/>
              <a:cxnLst/>
              <a:rect l="l" t="t" r="r" b="b"/>
              <a:pathLst>
                <a:path w="19229" h="15740" extrusionOk="0">
                  <a:moveTo>
                    <a:pt x="9841" y="0"/>
                  </a:moveTo>
                  <a:cubicBezTo>
                    <a:pt x="9447" y="0"/>
                    <a:pt x="8949" y="157"/>
                    <a:pt x="8230" y="559"/>
                  </a:cubicBezTo>
                  <a:cubicBezTo>
                    <a:pt x="6692" y="1422"/>
                    <a:pt x="6016" y="2016"/>
                    <a:pt x="4225" y="2293"/>
                  </a:cubicBezTo>
                  <a:cubicBezTo>
                    <a:pt x="2752" y="2513"/>
                    <a:pt x="1767" y="2464"/>
                    <a:pt x="1042" y="4019"/>
                  </a:cubicBezTo>
                  <a:cubicBezTo>
                    <a:pt x="0" y="6282"/>
                    <a:pt x="2003" y="7698"/>
                    <a:pt x="2247" y="9807"/>
                  </a:cubicBezTo>
                  <a:cubicBezTo>
                    <a:pt x="2450" y="11565"/>
                    <a:pt x="1132" y="13576"/>
                    <a:pt x="2222" y="14976"/>
                  </a:cubicBezTo>
                  <a:cubicBezTo>
                    <a:pt x="2647" y="15522"/>
                    <a:pt x="3280" y="15740"/>
                    <a:pt x="3966" y="15740"/>
                  </a:cubicBezTo>
                  <a:cubicBezTo>
                    <a:pt x="4751" y="15740"/>
                    <a:pt x="5606" y="15454"/>
                    <a:pt x="6293" y="15049"/>
                  </a:cubicBezTo>
                  <a:cubicBezTo>
                    <a:pt x="7571" y="14292"/>
                    <a:pt x="8776" y="13201"/>
                    <a:pt x="10265" y="13169"/>
                  </a:cubicBezTo>
                  <a:cubicBezTo>
                    <a:pt x="10288" y="13168"/>
                    <a:pt x="10310" y="13168"/>
                    <a:pt x="10332" y="13168"/>
                  </a:cubicBezTo>
                  <a:cubicBezTo>
                    <a:pt x="11506" y="13168"/>
                    <a:pt x="12688" y="13827"/>
                    <a:pt x="13817" y="13827"/>
                  </a:cubicBezTo>
                  <a:cubicBezTo>
                    <a:pt x="14108" y="13827"/>
                    <a:pt x="14395" y="13784"/>
                    <a:pt x="14677" y="13674"/>
                  </a:cubicBezTo>
                  <a:cubicBezTo>
                    <a:pt x="15744" y="13258"/>
                    <a:pt x="16257" y="12037"/>
                    <a:pt x="16411" y="10906"/>
                  </a:cubicBezTo>
                  <a:cubicBezTo>
                    <a:pt x="16566" y="9766"/>
                    <a:pt x="16468" y="8594"/>
                    <a:pt x="16818" y="7503"/>
                  </a:cubicBezTo>
                  <a:cubicBezTo>
                    <a:pt x="17225" y="6241"/>
                    <a:pt x="18194" y="5232"/>
                    <a:pt x="18707" y="4011"/>
                  </a:cubicBezTo>
                  <a:cubicBezTo>
                    <a:pt x="19228" y="2790"/>
                    <a:pt x="19057" y="1048"/>
                    <a:pt x="17828" y="559"/>
                  </a:cubicBezTo>
                  <a:cubicBezTo>
                    <a:pt x="17609" y="473"/>
                    <a:pt x="17388" y="437"/>
                    <a:pt x="17166" y="437"/>
                  </a:cubicBezTo>
                  <a:cubicBezTo>
                    <a:pt x="15887" y="437"/>
                    <a:pt x="14559" y="1648"/>
                    <a:pt x="13288" y="1648"/>
                  </a:cubicBezTo>
                  <a:cubicBezTo>
                    <a:pt x="13063" y="1648"/>
                    <a:pt x="12839" y="1610"/>
                    <a:pt x="12618" y="1520"/>
                  </a:cubicBezTo>
                  <a:cubicBezTo>
                    <a:pt x="11156" y="936"/>
                    <a:pt x="10806" y="0"/>
                    <a:pt x="9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10800000" flipH="1">
              <a:off x="-168727" y="179194"/>
              <a:ext cx="850947" cy="553379"/>
            </a:xfrm>
            <a:custGeom>
              <a:avLst/>
              <a:gdLst/>
              <a:ahLst/>
              <a:cxnLst/>
              <a:rect l="l" t="t" r="r" b="b"/>
              <a:pathLst>
                <a:path w="22600" h="14697" extrusionOk="0">
                  <a:moveTo>
                    <a:pt x="16298" y="0"/>
                  </a:moveTo>
                  <a:cubicBezTo>
                    <a:pt x="15364" y="0"/>
                    <a:pt x="14531" y="667"/>
                    <a:pt x="13905" y="1377"/>
                  </a:cubicBezTo>
                  <a:cubicBezTo>
                    <a:pt x="13237" y="2134"/>
                    <a:pt x="12651" y="3021"/>
                    <a:pt x="11748" y="3486"/>
                  </a:cubicBezTo>
                  <a:cubicBezTo>
                    <a:pt x="10920" y="3912"/>
                    <a:pt x="10057" y="4030"/>
                    <a:pt x="9179" y="4030"/>
                  </a:cubicBezTo>
                  <a:cubicBezTo>
                    <a:pt x="8084" y="4030"/>
                    <a:pt x="6964" y="3847"/>
                    <a:pt x="5852" y="3847"/>
                  </a:cubicBezTo>
                  <a:cubicBezTo>
                    <a:pt x="4619" y="3847"/>
                    <a:pt x="3397" y="4072"/>
                    <a:pt x="2231" y="5024"/>
                  </a:cubicBezTo>
                  <a:cubicBezTo>
                    <a:pt x="50" y="6807"/>
                    <a:pt x="1" y="10625"/>
                    <a:pt x="1906" y="12676"/>
                  </a:cubicBezTo>
                  <a:cubicBezTo>
                    <a:pt x="3123" y="13998"/>
                    <a:pt x="4935" y="14633"/>
                    <a:pt x="6748" y="14633"/>
                  </a:cubicBezTo>
                  <a:cubicBezTo>
                    <a:pt x="7336" y="14633"/>
                    <a:pt x="7924" y="14566"/>
                    <a:pt x="8492" y="14435"/>
                  </a:cubicBezTo>
                  <a:cubicBezTo>
                    <a:pt x="10214" y="14043"/>
                    <a:pt x="11888" y="13128"/>
                    <a:pt x="13609" y="13128"/>
                  </a:cubicBezTo>
                  <a:cubicBezTo>
                    <a:pt x="13856" y="13128"/>
                    <a:pt x="14104" y="13147"/>
                    <a:pt x="14353" y="13189"/>
                  </a:cubicBezTo>
                  <a:cubicBezTo>
                    <a:pt x="15978" y="13460"/>
                    <a:pt x="17384" y="14697"/>
                    <a:pt x="19015" y="14697"/>
                  </a:cubicBezTo>
                  <a:cubicBezTo>
                    <a:pt x="19051" y="14697"/>
                    <a:pt x="19087" y="14696"/>
                    <a:pt x="19123" y="14695"/>
                  </a:cubicBezTo>
                  <a:cubicBezTo>
                    <a:pt x="20466" y="14646"/>
                    <a:pt x="21687" y="13661"/>
                    <a:pt x="22143" y="12399"/>
                  </a:cubicBezTo>
                  <a:cubicBezTo>
                    <a:pt x="22599" y="11138"/>
                    <a:pt x="22322" y="9672"/>
                    <a:pt x="21541" y="8581"/>
                  </a:cubicBezTo>
                  <a:cubicBezTo>
                    <a:pt x="20979" y="7800"/>
                    <a:pt x="20190" y="7189"/>
                    <a:pt x="19709" y="6351"/>
                  </a:cubicBezTo>
                  <a:cubicBezTo>
                    <a:pt x="19082" y="5252"/>
                    <a:pt x="19082" y="3925"/>
                    <a:pt x="18806" y="2688"/>
                  </a:cubicBezTo>
                  <a:cubicBezTo>
                    <a:pt x="18529" y="1459"/>
                    <a:pt x="17739" y="140"/>
                    <a:pt x="16486" y="9"/>
                  </a:cubicBezTo>
                  <a:cubicBezTo>
                    <a:pt x="16423" y="3"/>
                    <a:pt x="16360" y="0"/>
                    <a:pt x="16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rot="10800000" flipH="1">
              <a:off x="989941" y="553203"/>
              <a:ext cx="316356" cy="478224"/>
            </a:xfrm>
            <a:custGeom>
              <a:avLst/>
              <a:gdLst/>
              <a:ahLst/>
              <a:cxnLst/>
              <a:rect l="l" t="t" r="r" b="b"/>
              <a:pathLst>
                <a:path w="8402" h="12701" extrusionOk="0">
                  <a:moveTo>
                    <a:pt x="6887" y="1"/>
                  </a:moveTo>
                  <a:cubicBezTo>
                    <a:pt x="6860" y="1"/>
                    <a:pt x="6833" y="1"/>
                    <a:pt x="6806" y="1"/>
                  </a:cubicBezTo>
                  <a:cubicBezTo>
                    <a:pt x="5715" y="1"/>
                    <a:pt x="4640" y="278"/>
                    <a:pt x="3582" y="563"/>
                  </a:cubicBezTo>
                  <a:cubicBezTo>
                    <a:pt x="2646" y="807"/>
                    <a:pt x="1645" y="1092"/>
                    <a:pt x="1034" y="1833"/>
                  </a:cubicBezTo>
                  <a:cubicBezTo>
                    <a:pt x="391" y="2614"/>
                    <a:pt x="318" y="3705"/>
                    <a:pt x="269" y="4723"/>
                  </a:cubicBezTo>
                  <a:cubicBezTo>
                    <a:pt x="196" y="6644"/>
                    <a:pt x="114" y="8573"/>
                    <a:pt x="33" y="10503"/>
                  </a:cubicBezTo>
                  <a:cubicBezTo>
                    <a:pt x="17" y="10967"/>
                    <a:pt x="0" y="11439"/>
                    <a:pt x="155" y="11870"/>
                  </a:cubicBezTo>
                  <a:cubicBezTo>
                    <a:pt x="318" y="12310"/>
                    <a:pt x="708" y="12692"/>
                    <a:pt x="1164" y="12701"/>
                  </a:cubicBezTo>
                  <a:cubicBezTo>
                    <a:pt x="1172" y="12701"/>
                    <a:pt x="1181" y="12701"/>
                    <a:pt x="1189" y="12701"/>
                  </a:cubicBezTo>
                  <a:cubicBezTo>
                    <a:pt x="1794" y="12701"/>
                    <a:pt x="2226" y="12099"/>
                    <a:pt x="2442" y="11528"/>
                  </a:cubicBezTo>
                  <a:cubicBezTo>
                    <a:pt x="2662" y="10950"/>
                    <a:pt x="2801" y="10291"/>
                    <a:pt x="3281" y="9908"/>
                  </a:cubicBezTo>
                  <a:cubicBezTo>
                    <a:pt x="3686" y="9585"/>
                    <a:pt x="4199" y="9544"/>
                    <a:pt x="4732" y="9544"/>
                  </a:cubicBezTo>
                  <a:cubicBezTo>
                    <a:pt x="4909" y="9544"/>
                    <a:pt x="5089" y="9549"/>
                    <a:pt x="5267" y="9549"/>
                  </a:cubicBezTo>
                  <a:cubicBezTo>
                    <a:pt x="5511" y="9549"/>
                    <a:pt x="5752" y="9541"/>
                    <a:pt x="5984" y="9501"/>
                  </a:cubicBezTo>
                  <a:cubicBezTo>
                    <a:pt x="6187" y="9469"/>
                    <a:pt x="6382" y="9412"/>
                    <a:pt x="6570" y="9330"/>
                  </a:cubicBezTo>
                  <a:cubicBezTo>
                    <a:pt x="6472" y="7776"/>
                    <a:pt x="6586" y="6213"/>
                    <a:pt x="6920" y="4690"/>
                  </a:cubicBezTo>
                  <a:cubicBezTo>
                    <a:pt x="7253" y="3160"/>
                    <a:pt x="7791" y="1678"/>
                    <a:pt x="8401" y="213"/>
                  </a:cubicBezTo>
                  <a:cubicBezTo>
                    <a:pt x="7906" y="74"/>
                    <a:pt x="7397" y="1"/>
                    <a:pt x="688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10800000" flipH="1">
              <a:off x="-196290" y="984800"/>
              <a:ext cx="924181" cy="1092073"/>
            </a:xfrm>
            <a:custGeom>
              <a:avLst/>
              <a:gdLst/>
              <a:ahLst/>
              <a:cxnLst/>
              <a:rect l="l" t="t" r="r" b="b"/>
              <a:pathLst>
                <a:path w="24545" h="29004" extrusionOk="0">
                  <a:moveTo>
                    <a:pt x="6504" y="0"/>
                  </a:moveTo>
                  <a:cubicBezTo>
                    <a:pt x="3651" y="0"/>
                    <a:pt x="1218" y="4140"/>
                    <a:pt x="513" y="6438"/>
                  </a:cubicBezTo>
                  <a:cubicBezTo>
                    <a:pt x="8" y="8058"/>
                    <a:pt x="0" y="9865"/>
                    <a:pt x="733" y="11388"/>
                  </a:cubicBezTo>
                  <a:cubicBezTo>
                    <a:pt x="1881" y="13781"/>
                    <a:pt x="4689" y="15238"/>
                    <a:pt x="5259" y="17827"/>
                  </a:cubicBezTo>
                  <a:cubicBezTo>
                    <a:pt x="5634" y="19512"/>
                    <a:pt x="4950" y="21213"/>
                    <a:pt x="4461" y="22866"/>
                  </a:cubicBezTo>
                  <a:cubicBezTo>
                    <a:pt x="3973" y="24510"/>
                    <a:pt x="3737" y="26464"/>
                    <a:pt x="4811" y="27807"/>
                  </a:cubicBezTo>
                  <a:cubicBezTo>
                    <a:pt x="5473" y="28629"/>
                    <a:pt x="6503" y="29003"/>
                    <a:pt x="7563" y="29003"/>
                  </a:cubicBezTo>
                  <a:cubicBezTo>
                    <a:pt x="8341" y="29003"/>
                    <a:pt x="9134" y="28801"/>
                    <a:pt x="9810" y="28426"/>
                  </a:cubicBezTo>
                  <a:cubicBezTo>
                    <a:pt x="11405" y="27538"/>
                    <a:pt x="12455" y="25918"/>
                    <a:pt x="13269" y="24290"/>
                  </a:cubicBezTo>
                  <a:cubicBezTo>
                    <a:pt x="14083" y="22654"/>
                    <a:pt x="14759" y="20920"/>
                    <a:pt x="15891" y="19487"/>
                  </a:cubicBezTo>
                  <a:cubicBezTo>
                    <a:pt x="17071" y="17990"/>
                    <a:pt x="18683" y="16915"/>
                    <a:pt x="20189" y="15743"/>
                  </a:cubicBezTo>
                  <a:cubicBezTo>
                    <a:pt x="21695" y="14571"/>
                    <a:pt x="23160" y="13227"/>
                    <a:pt x="23852" y="11453"/>
                  </a:cubicBezTo>
                  <a:cubicBezTo>
                    <a:pt x="24544" y="9670"/>
                    <a:pt x="24235" y="7382"/>
                    <a:pt x="22696" y="6267"/>
                  </a:cubicBezTo>
                  <a:cubicBezTo>
                    <a:pt x="21166" y="5160"/>
                    <a:pt x="19074" y="5526"/>
                    <a:pt x="17201" y="5339"/>
                  </a:cubicBezTo>
                  <a:cubicBezTo>
                    <a:pt x="15402" y="5152"/>
                    <a:pt x="13733" y="4411"/>
                    <a:pt x="12211" y="3467"/>
                  </a:cubicBezTo>
                  <a:cubicBezTo>
                    <a:pt x="10689" y="2523"/>
                    <a:pt x="9386" y="1008"/>
                    <a:pt x="7758" y="276"/>
                  </a:cubicBezTo>
                  <a:cubicBezTo>
                    <a:pt x="7334" y="86"/>
                    <a:pt x="6914" y="0"/>
                    <a:pt x="6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11"/>
          <p:cNvGrpSpPr/>
          <p:nvPr/>
        </p:nvGrpSpPr>
        <p:grpSpPr>
          <a:xfrm rot="-5082426">
            <a:off x="7188157" y="-2495591"/>
            <a:ext cx="3626205" cy="4508527"/>
            <a:chOff x="374425" y="237975"/>
            <a:chExt cx="4197075" cy="5218300"/>
          </a:xfrm>
        </p:grpSpPr>
        <p:sp>
          <p:nvSpPr>
            <p:cNvPr id="117" name="Google Shape;117;p11"/>
            <p:cNvSpPr/>
            <p:nvPr/>
          </p:nvSpPr>
          <p:spPr>
            <a:xfrm>
              <a:off x="374425" y="237975"/>
              <a:ext cx="4197075" cy="5218300"/>
            </a:xfrm>
            <a:custGeom>
              <a:avLst/>
              <a:gdLst/>
              <a:ahLst/>
              <a:cxnLst/>
              <a:rect l="l" t="t" r="r" b="b"/>
              <a:pathLst>
                <a:path w="167883" h="208732" extrusionOk="0">
                  <a:moveTo>
                    <a:pt x="78853" y="1"/>
                  </a:moveTo>
                  <a:cubicBezTo>
                    <a:pt x="67656" y="1"/>
                    <a:pt x="56451" y="2617"/>
                    <a:pt x="46518" y="7813"/>
                  </a:cubicBezTo>
                  <a:lnTo>
                    <a:pt x="46606" y="7843"/>
                  </a:lnTo>
                  <a:cubicBezTo>
                    <a:pt x="33003" y="16655"/>
                    <a:pt x="31998" y="24522"/>
                    <a:pt x="21914" y="37179"/>
                  </a:cubicBezTo>
                  <a:cubicBezTo>
                    <a:pt x="13722" y="47440"/>
                    <a:pt x="6832" y="58944"/>
                    <a:pt x="3401" y="71601"/>
                  </a:cubicBezTo>
                  <a:cubicBezTo>
                    <a:pt x="1" y="84258"/>
                    <a:pt x="326" y="98216"/>
                    <a:pt x="5974" y="110045"/>
                  </a:cubicBezTo>
                  <a:cubicBezTo>
                    <a:pt x="8044" y="114422"/>
                    <a:pt x="10824" y="118443"/>
                    <a:pt x="12746" y="122879"/>
                  </a:cubicBezTo>
                  <a:cubicBezTo>
                    <a:pt x="20494" y="140682"/>
                    <a:pt x="13693" y="160998"/>
                    <a:pt x="12983" y="180398"/>
                  </a:cubicBezTo>
                  <a:cubicBezTo>
                    <a:pt x="12864" y="183739"/>
                    <a:pt x="12953" y="187170"/>
                    <a:pt x="14136" y="190304"/>
                  </a:cubicBezTo>
                  <a:cubicBezTo>
                    <a:pt x="15910" y="195006"/>
                    <a:pt x="20021" y="198466"/>
                    <a:pt x="24309" y="201098"/>
                  </a:cubicBezTo>
                  <a:cubicBezTo>
                    <a:pt x="30785" y="205061"/>
                    <a:pt x="38060" y="207545"/>
                    <a:pt x="45601" y="208432"/>
                  </a:cubicBezTo>
                  <a:cubicBezTo>
                    <a:pt x="47311" y="208624"/>
                    <a:pt x="49040" y="208731"/>
                    <a:pt x="50766" y="208731"/>
                  </a:cubicBezTo>
                  <a:cubicBezTo>
                    <a:pt x="54888" y="208731"/>
                    <a:pt x="58997" y="208121"/>
                    <a:pt x="62812" y="206599"/>
                  </a:cubicBezTo>
                  <a:cubicBezTo>
                    <a:pt x="82241" y="198762"/>
                    <a:pt x="86411" y="171555"/>
                    <a:pt x="104243" y="160584"/>
                  </a:cubicBezTo>
                  <a:cubicBezTo>
                    <a:pt x="112553" y="155498"/>
                    <a:pt x="122696" y="154640"/>
                    <a:pt x="131923" y="151624"/>
                  </a:cubicBezTo>
                  <a:cubicBezTo>
                    <a:pt x="145467" y="147217"/>
                    <a:pt x="157680" y="137399"/>
                    <a:pt x="162796" y="124092"/>
                  </a:cubicBezTo>
                  <a:cubicBezTo>
                    <a:pt x="167882" y="110784"/>
                    <a:pt x="164748" y="94135"/>
                    <a:pt x="153658" y="85175"/>
                  </a:cubicBezTo>
                  <a:cubicBezTo>
                    <a:pt x="147271" y="79999"/>
                    <a:pt x="138813" y="77515"/>
                    <a:pt x="133401" y="71364"/>
                  </a:cubicBezTo>
                  <a:cubicBezTo>
                    <a:pt x="120389" y="56489"/>
                    <a:pt x="132248" y="30347"/>
                    <a:pt x="119887" y="14940"/>
                  </a:cubicBezTo>
                  <a:cubicBezTo>
                    <a:pt x="116604" y="10829"/>
                    <a:pt x="111932" y="8050"/>
                    <a:pt x="107111" y="5920"/>
                  </a:cubicBezTo>
                  <a:cubicBezTo>
                    <a:pt x="98255" y="1966"/>
                    <a:pt x="88558" y="1"/>
                    <a:pt x="78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562200" y="370825"/>
              <a:ext cx="3586425" cy="4947375"/>
            </a:xfrm>
            <a:custGeom>
              <a:avLst/>
              <a:gdLst/>
              <a:ahLst/>
              <a:cxnLst/>
              <a:rect l="l" t="t" r="r" b="b"/>
              <a:pathLst>
                <a:path w="143457" h="197895" extrusionOk="0">
                  <a:moveTo>
                    <a:pt x="64073" y="0"/>
                  </a:moveTo>
                  <a:cubicBezTo>
                    <a:pt x="51238" y="0"/>
                    <a:pt x="38437" y="6359"/>
                    <a:pt x="29958" y="16191"/>
                  </a:cubicBezTo>
                  <a:cubicBezTo>
                    <a:pt x="19607" y="28227"/>
                    <a:pt x="15349" y="44728"/>
                    <a:pt x="16177" y="60609"/>
                  </a:cubicBezTo>
                  <a:cubicBezTo>
                    <a:pt x="17094" y="77761"/>
                    <a:pt x="23511" y="94972"/>
                    <a:pt x="19726" y="111740"/>
                  </a:cubicBezTo>
                  <a:cubicBezTo>
                    <a:pt x="16443" y="126141"/>
                    <a:pt x="799" y="139478"/>
                    <a:pt x="385" y="153703"/>
                  </a:cubicBezTo>
                  <a:cubicBezTo>
                    <a:pt x="1" y="166922"/>
                    <a:pt x="14698" y="174758"/>
                    <a:pt x="24516" y="180318"/>
                  </a:cubicBezTo>
                  <a:cubicBezTo>
                    <a:pt x="37232" y="187534"/>
                    <a:pt x="51486" y="191615"/>
                    <a:pt x="65681" y="194661"/>
                  </a:cubicBezTo>
                  <a:lnTo>
                    <a:pt x="57745" y="191661"/>
                  </a:lnTo>
                  <a:lnTo>
                    <a:pt x="57745" y="191661"/>
                  </a:lnTo>
                  <a:cubicBezTo>
                    <a:pt x="68215" y="195529"/>
                    <a:pt x="82806" y="197894"/>
                    <a:pt x="97007" y="197894"/>
                  </a:cubicBezTo>
                  <a:cubicBezTo>
                    <a:pt x="109580" y="197894"/>
                    <a:pt x="121847" y="196040"/>
                    <a:pt x="130681" y="191733"/>
                  </a:cubicBezTo>
                  <a:cubicBezTo>
                    <a:pt x="136654" y="188835"/>
                    <a:pt x="141652" y="182950"/>
                    <a:pt x="141504" y="176296"/>
                  </a:cubicBezTo>
                  <a:cubicBezTo>
                    <a:pt x="141416" y="172540"/>
                    <a:pt x="139700" y="168992"/>
                    <a:pt x="138695" y="165354"/>
                  </a:cubicBezTo>
                  <a:cubicBezTo>
                    <a:pt x="135531" y="154087"/>
                    <a:pt x="139020" y="142199"/>
                    <a:pt x="141149" y="130666"/>
                  </a:cubicBezTo>
                  <a:cubicBezTo>
                    <a:pt x="143249" y="119133"/>
                    <a:pt x="143456" y="105855"/>
                    <a:pt x="135412" y="97338"/>
                  </a:cubicBezTo>
                  <a:cubicBezTo>
                    <a:pt x="129853" y="91423"/>
                    <a:pt x="121573" y="89176"/>
                    <a:pt x="113884" y="86514"/>
                  </a:cubicBezTo>
                  <a:cubicBezTo>
                    <a:pt x="106225" y="83853"/>
                    <a:pt x="98122" y="79949"/>
                    <a:pt x="94751" y="72556"/>
                  </a:cubicBezTo>
                  <a:cubicBezTo>
                    <a:pt x="89546" y="61023"/>
                    <a:pt x="98358" y="48218"/>
                    <a:pt x="99393" y="35591"/>
                  </a:cubicBezTo>
                  <a:cubicBezTo>
                    <a:pt x="100665" y="19769"/>
                    <a:pt x="88126" y="4628"/>
                    <a:pt x="72660" y="991"/>
                  </a:cubicBezTo>
                  <a:cubicBezTo>
                    <a:pt x="69828" y="319"/>
                    <a:pt x="66950" y="0"/>
                    <a:pt x="64073"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1524050" y="838275"/>
              <a:ext cx="1187350" cy="527800"/>
            </a:xfrm>
            <a:custGeom>
              <a:avLst/>
              <a:gdLst/>
              <a:ahLst/>
              <a:cxnLst/>
              <a:rect l="l" t="t" r="r" b="b"/>
              <a:pathLst>
                <a:path w="47494" h="21112" extrusionOk="0">
                  <a:moveTo>
                    <a:pt x="13488" y="1"/>
                  </a:moveTo>
                  <a:cubicBezTo>
                    <a:pt x="9425" y="1"/>
                    <a:pt x="5544" y="780"/>
                    <a:pt x="2130" y="3969"/>
                  </a:cubicBezTo>
                  <a:cubicBezTo>
                    <a:pt x="1242" y="4798"/>
                    <a:pt x="414" y="5833"/>
                    <a:pt x="296" y="7045"/>
                  </a:cubicBezTo>
                  <a:cubicBezTo>
                    <a:pt x="0" y="9884"/>
                    <a:pt x="3460" y="11481"/>
                    <a:pt x="6299" y="11777"/>
                  </a:cubicBezTo>
                  <a:cubicBezTo>
                    <a:pt x="7760" y="11919"/>
                    <a:pt x="9261" y="11945"/>
                    <a:pt x="10769" y="11945"/>
                  </a:cubicBezTo>
                  <a:cubicBezTo>
                    <a:pt x="11616" y="11945"/>
                    <a:pt x="12465" y="11937"/>
                    <a:pt x="13311" y="11937"/>
                  </a:cubicBezTo>
                  <a:cubicBezTo>
                    <a:pt x="17521" y="11937"/>
                    <a:pt x="21651" y="12137"/>
                    <a:pt x="24989" y="14527"/>
                  </a:cubicBezTo>
                  <a:cubicBezTo>
                    <a:pt x="26409" y="15562"/>
                    <a:pt x="27591" y="16922"/>
                    <a:pt x="28922" y="18046"/>
                  </a:cubicBezTo>
                  <a:cubicBezTo>
                    <a:pt x="31164" y="19927"/>
                    <a:pt x="34057" y="21112"/>
                    <a:pt x="36955" y="21112"/>
                  </a:cubicBezTo>
                  <a:cubicBezTo>
                    <a:pt x="37383" y="21112"/>
                    <a:pt x="37811" y="21086"/>
                    <a:pt x="38237" y="21033"/>
                  </a:cubicBezTo>
                  <a:cubicBezTo>
                    <a:pt x="41579" y="20619"/>
                    <a:pt x="44714" y="18401"/>
                    <a:pt x="45867" y="15266"/>
                  </a:cubicBezTo>
                  <a:cubicBezTo>
                    <a:pt x="47494" y="10830"/>
                    <a:pt x="44862" y="5714"/>
                    <a:pt x="40869" y="3230"/>
                  </a:cubicBezTo>
                  <a:cubicBezTo>
                    <a:pt x="37623" y="1186"/>
                    <a:pt x="33751" y="570"/>
                    <a:pt x="29889" y="570"/>
                  </a:cubicBezTo>
                  <a:cubicBezTo>
                    <a:pt x="29002" y="570"/>
                    <a:pt x="28115" y="602"/>
                    <a:pt x="27237" y="657"/>
                  </a:cubicBezTo>
                  <a:cubicBezTo>
                    <a:pt x="26626" y="697"/>
                    <a:pt x="26013" y="714"/>
                    <a:pt x="25398" y="714"/>
                  </a:cubicBezTo>
                  <a:cubicBezTo>
                    <a:pt x="21428" y="714"/>
                    <a:pt x="17375" y="1"/>
                    <a:pt x="13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3029275" y="1578900"/>
              <a:ext cx="971475" cy="730575"/>
            </a:xfrm>
            <a:custGeom>
              <a:avLst/>
              <a:gdLst/>
              <a:ahLst/>
              <a:cxnLst/>
              <a:rect l="l" t="t" r="r" b="b"/>
              <a:pathLst>
                <a:path w="38859" h="29223" extrusionOk="0">
                  <a:moveTo>
                    <a:pt x="15210" y="1"/>
                  </a:moveTo>
                  <a:cubicBezTo>
                    <a:pt x="9319" y="1"/>
                    <a:pt x="3114" y="6346"/>
                    <a:pt x="1124" y="11162"/>
                  </a:cubicBezTo>
                  <a:cubicBezTo>
                    <a:pt x="444" y="12789"/>
                    <a:pt x="1" y="14711"/>
                    <a:pt x="799" y="16278"/>
                  </a:cubicBezTo>
                  <a:cubicBezTo>
                    <a:pt x="1391" y="17284"/>
                    <a:pt x="2278" y="18082"/>
                    <a:pt x="3342" y="18526"/>
                  </a:cubicBezTo>
                  <a:cubicBezTo>
                    <a:pt x="7926" y="20684"/>
                    <a:pt x="13752" y="18614"/>
                    <a:pt x="18158" y="21098"/>
                  </a:cubicBezTo>
                  <a:cubicBezTo>
                    <a:pt x="19785" y="21986"/>
                    <a:pt x="21056" y="23435"/>
                    <a:pt x="22476" y="24647"/>
                  </a:cubicBezTo>
                  <a:cubicBezTo>
                    <a:pt x="25935" y="27608"/>
                    <a:pt x="30323" y="29223"/>
                    <a:pt x="34857" y="29223"/>
                  </a:cubicBezTo>
                  <a:cubicBezTo>
                    <a:pt x="35440" y="29223"/>
                    <a:pt x="36025" y="29196"/>
                    <a:pt x="36611" y="29142"/>
                  </a:cubicBezTo>
                  <a:cubicBezTo>
                    <a:pt x="37114" y="29142"/>
                    <a:pt x="37617" y="28965"/>
                    <a:pt x="38060" y="28699"/>
                  </a:cubicBezTo>
                  <a:cubicBezTo>
                    <a:pt x="38593" y="28255"/>
                    <a:pt x="38740" y="27516"/>
                    <a:pt x="38800" y="26835"/>
                  </a:cubicBezTo>
                  <a:cubicBezTo>
                    <a:pt x="38829" y="26569"/>
                    <a:pt x="38859" y="26303"/>
                    <a:pt x="38859" y="26037"/>
                  </a:cubicBezTo>
                  <a:cubicBezTo>
                    <a:pt x="34600" y="23671"/>
                    <a:pt x="30401" y="21335"/>
                    <a:pt x="27207" y="17727"/>
                  </a:cubicBezTo>
                  <a:cubicBezTo>
                    <a:pt x="23363" y="13321"/>
                    <a:pt x="21677" y="7909"/>
                    <a:pt x="20908" y="2083"/>
                  </a:cubicBezTo>
                  <a:cubicBezTo>
                    <a:pt x="19844" y="1344"/>
                    <a:pt x="18690" y="753"/>
                    <a:pt x="17478" y="339"/>
                  </a:cubicBezTo>
                  <a:cubicBezTo>
                    <a:pt x="16734" y="108"/>
                    <a:pt x="15975" y="1"/>
                    <a:pt x="15210"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375175" y="1847600"/>
              <a:ext cx="487950" cy="1146975"/>
            </a:xfrm>
            <a:custGeom>
              <a:avLst/>
              <a:gdLst/>
              <a:ahLst/>
              <a:cxnLst/>
              <a:rect l="l" t="t" r="r" b="b"/>
              <a:pathLst>
                <a:path w="19518" h="45879" extrusionOk="0">
                  <a:moveTo>
                    <a:pt x="5737" y="0"/>
                  </a:moveTo>
                  <a:cubicBezTo>
                    <a:pt x="4850" y="2366"/>
                    <a:pt x="4052" y="4791"/>
                    <a:pt x="3401" y="7245"/>
                  </a:cubicBezTo>
                  <a:cubicBezTo>
                    <a:pt x="0" y="19873"/>
                    <a:pt x="296" y="33772"/>
                    <a:pt x="5915" y="45601"/>
                  </a:cubicBezTo>
                  <a:cubicBezTo>
                    <a:pt x="6860" y="45777"/>
                    <a:pt x="7809" y="45879"/>
                    <a:pt x="8745" y="45879"/>
                  </a:cubicBezTo>
                  <a:cubicBezTo>
                    <a:pt x="10329" y="45879"/>
                    <a:pt x="11877" y="45586"/>
                    <a:pt x="13308" y="44861"/>
                  </a:cubicBezTo>
                  <a:cubicBezTo>
                    <a:pt x="18453" y="42259"/>
                    <a:pt x="19518" y="34807"/>
                    <a:pt x="16827" y="29691"/>
                  </a:cubicBezTo>
                  <a:cubicBezTo>
                    <a:pt x="15585" y="27325"/>
                    <a:pt x="13692" y="25196"/>
                    <a:pt x="13308" y="22564"/>
                  </a:cubicBezTo>
                  <a:cubicBezTo>
                    <a:pt x="12627" y="17625"/>
                    <a:pt x="17566" y="12953"/>
                    <a:pt x="16235" y="8162"/>
                  </a:cubicBezTo>
                  <a:cubicBezTo>
                    <a:pt x="15821" y="6654"/>
                    <a:pt x="14757" y="5087"/>
                    <a:pt x="13367" y="3726"/>
                  </a:cubicBezTo>
                  <a:cubicBezTo>
                    <a:pt x="11267" y="1686"/>
                    <a:pt x="8399" y="178"/>
                    <a:pt x="573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1"/>
          <p:cNvSpPr/>
          <p:nvPr/>
        </p:nvSpPr>
        <p:spPr>
          <a:xfrm>
            <a:off x="7794735" y="2094848"/>
            <a:ext cx="629274" cy="644951"/>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657195" y="1545690"/>
            <a:ext cx="367483" cy="376620"/>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124"/>
        <p:cNvGrpSpPr/>
        <p:nvPr/>
      </p:nvGrpSpPr>
      <p:grpSpPr>
        <a:xfrm>
          <a:off x="0" y="0"/>
          <a:ext cx="0" cy="0"/>
          <a:chOff x="0" y="0"/>
          <a:chExt cx="0" cy="0"/>
        </a:xfrm>
      </p:grpSpPr>
      <p:sp>
        <p:nvSpPr>
          <p:cNvPr id="125" name="Google Shape;125;p12"/>
          <p:cNvSpPr/>
          <p:nvPr/>
        </p:nvSpPr>
        <p:spPr>
          <a:xfrm rot="5400000">
            <a:off x="5468968" y="1499747"/>
            <a:ext cx="4256056" cy="4142923"/>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2"/>
          <p:cNvSpPr/>
          <p:nvPr/>
        </p:nvSpPr>
        <p:spPr>
          <a:xfrm>
            <a:off x="7974354" y="2157706"/>
            <a:ext cx="339188" cy="345781"/>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2"/>
          <p:cNvSpPr/>
          <p:nvPr/>
        </p:nvSpPr>
        <p:spPr>
          <a:xfrm>
            <a:off x="8040018" y="3210327"/>
            <a:ext cx="953208" cy="971699"/>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2"/>
          <p:cNvSpPr/>
          <p:nvPr/>
        </p:nvSpPr>
        <p:spPr>
          <a:xfrm>
            <a:off x="-419885" y="820373"/>
            <a:ext cx="916686" cy="934431"/>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2"/>
          <p:cNvSpPr/>
          <p:nvPr/>
        </p:nvSpPr>
        <p:spPr>
          <a:xfrm>
            <a:off x="536849" y="346049"/>
            <a:ext cx="419412" cy="427572"/>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2"/>
          <p:cNvSpPr txBox="1">
            <a:spLocks noGrp="1"/>
          </p:cNvSpPr>
          <p:nvPr>
            <p:ph type="subTitle" idx="1"/>
          </p:nvPr>
        </p:nvSpPr>
        <p:spPr>
          <a:xfrm flipH="1">
            <a:off x="1207125" y="1573636"/>
            <a:ext cx="2465100" cy="745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2"/>
          <p:cNvSpPr txBox="1">
            <a:spLocks noGrp="1"/>
          </p:cNvSpPr>
          <p:nvPr>
            <p:ph type="title" hasCustomPrompt="1"/>
          </p:nvPr>
        </p:nvSpPr>
        <p:spPr>
          <a:xfrm>
            <a:off x="4221900" y="1382958"/>
            <a:ext cx="700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2"/>
              </a:buClr>
              <a:buSzPts val="5500"/>
              <a:buNone/>
              <a:defRPr sz="3600" b="1"/>
            </a:lvl1pPr>
            <a:lvl2pPr lvl="1"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32" name="Google Shape;132;p12"/>
          <p:cNvSpPr txBox="1">
            <a:spLocks noGrp="1"/>
          </p:cNvSpPr>
          <p:nvPr>
            <p:ph type="subTitle" idx="2"/>
          </p:nvPr>
        </p:nvSpPr>
        <p:spPr>
          <a:xfrm flipH="1">
            <a:off x="965925" y="1186011"/>
            <a:ext cx="2706300" cy="568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Oswald"/>
              <a:buNone/>
              <a:defRPr sz="2000">
                <a:latin typeface="Pathway Gothic One"/>
                <a:ea typeface="Pathway Gothic One"/>
                <a:cs typeface="Pathway Gothic One"/>
                <a:sym typeface="Pathway Gothic One"/>
              </a:defRPr>
            </a:lvl1pPr>
            <a:lvl2pPr lvl="1" algn="ctr" rtl="0">
              <a:lnSpc>
                <a:spcPct val="100000"/>
              </a:lnSpc>
              <a:spcBef>
                <a:spcPts val="0"/>
              </a:spcBef>
              <a:spcAft>
                <a:spcPts val="0"/>
              </a:spcAft>
              <a:buSzPts val="1400"/>
              <a:buFont typeface="Oswald"/>
              <a:buNone/>
              <a:defRPr>
                <a:latin typeface="Oswald"/>
                <a:ea typeface="Oswald"/>
                <a:cs typeface="Oswald"/>
                <a:sym typeface="Oswald"/>
              </a:defRPr>
            </a:lvl2pPr>
            <a:lvl3pPr lvl="2" algn="ctr" rtl="0">
              <a:lnSpc>
                <a:spcPct val="100000"/>
              </a:lnSpc>
              <a:spcBef>
                <a:spcPts val="0"/>
              </a:spcBef>
              <a:spcAft>
                <a:spcPts val="0"/>
              </a:spcAft>
              <a:buSzPts val="1400"/>
              <a:buFont typeface="Oswald"/>
              <a:buNone/>
              <a:defRPr>
                <a:latin typeface="Oswald"/>
                <a:ea typeface="Oswald"/>
                <a:cs typeface="Oswald"/>
                <a:sym typeface="Oswald"/>
              </a:defRPr>
            </a:lvl3pPr>
            <a:lvl4pPr lvl="3" algn="ctr" rtl="0">
              <a:lnSpc>
                <a:spcPct val="100000"/>
              </a:lnSpc>
              <a:spcBef>
                <a:spcPts val="0"/>
              </a:spcBef>
              <a:spcAft>
                <a:spcPts val="0"/>
              </a:spcAft>
              <a:buSzPts val="1400"/>
              <a:buFont typeface="Oswald"/>
              <a:buNone/>
              <a:defRPr>
                <a:latin typeface="Oswald"/>
                <a:ea typeface="Oswald"/>
                <a:cs typeface="Oswald"/>
                <a:sym typeface="Oswald"/>
              </a:defRPr>
            </a:lvl4pPr>
            <a:lvl5pPr lvl="4" algn="ctr" rtl="0">
              <a:lnSpc>
                <a:spcPct val="100000"/>
              </a:lnSpc>
              <a:spcBef>
                <a:spcPts val="0"/>
              </a:spcBef>
              <a:spcAft>
                <a:spcPts val="0"/>
              </a:spcAft>
              <a:buSzPts val="1400"/>
              <a:buFont typeface="Oswald"/>
              <a:buNone/>
              <a:defRPr>
                <a:latin typeface="Oswald"/>
                <a:ea typeface="Oswald"/>
                <a:cs typeface="Oswald"/>
                <a:sym typeface="Oswald"/>
              </a:defRPr>
            </a:lvl5pPr>
            <a:lvl6pPr lvl="5" algn="ctr" rtl="0">
              <a:lnSpc>
                <a:spcPct val="100000"/>
              </a:lnSpc>
              <a:spcBef>
                <a:spcPts val="0"/>
              </a:spcBef>
              <a:spcAft>
                <a:spcPts val="0"/>
              </a:spcAft>
              <a:buSzPts val="1400"/>
              <a:buFont typeface="Oswald"/>
              <a:buNone/>
              <a:defRPr>
                <a:latin typeface="Oswald"/>
                <a:ea typeface="Oswald"/>
                <a:cs typeface="Oswald"/>
                <a:sym typeface="Oswald"/>
              </a:defRPr>
            </a:lvl6pPr>
            <a:lvl7pPr lvl="6" algn="ctr" rtl="0">
              <a:lnSpc>
                <a:spcPct val="100000"/>
              </a:lnSpc>
              <a:spcBef>
                <a:spcPts val="0"/>
              </a:spcBef>
              <a:spcAft>
                <a:spcPts val="0"/>
              </a:spcAft>
              <a:buSzPts val="1400"/>
              <a:buFont typeface="Oswald"/>
              <a:buNone/>
              <a:defRPr>
                <a:latin typeface="Oswald"/>
                <a:ea typeface="Oswald"/>
                <a:cs typeface="Oswald"/>
                <a:sym typeface="Oswald"/>
              </a:defRPr>
            </a:lvl7pPr>
            <a:lvl8pPr lvl="7" algn="ctr" rtl="0">
              <a:lnSpc>
                <a:spcPct val="100000"/>
              </a:lnSpc>
              <a:spcBef>
                <a:spcPts val="0"/>
              </a:spcBef>
              <a:spcAft>
                <a:spcPts val="0"/>
              </a:spcAft>
              <a:buSzPts val="1400"/>
              <a:buFont typeface="Oswald"/>
              <a:buNone/>
              <a:defRPr>
                <a:latin typeface="Oswald"/>
                <a:ea typeface="Oswald"/>
                <a:cs typeface="Oswald"/>
                <a:sym typeface="Oswald"/>
              </a:defRPr>
            </a:lvl8pPr>
            <a:lvl9pPr lvl="8" algn="ctr" rtl="0">
              <a:lnSpc>
                <a:spcPct val="100000"/>
              </a:lnSpc>
              <a:spcBef>
                <a:spcPts val="0"/>
              </a:spcBef>
              <a:spcAft>
                <a:spcPts val="0"/>
              </a:spcAft>
              <a:buSzPts val="1400"/>
              <a:buFont typeface="Oswald"/>
              <a:buNone/>
              <a:defRPr>
                <a:latin typeface="Oswald"/>
                <a:ea typeface="Oswald"/>
                <a:cs typeface="Oswald"/>
                <a:sym typeface="Oswald"/>
              </a:defRPr>
            </a:lvl9pPr>
          </a:lstStyle>
          <a:p>
            <a:endParaRPr/>
          </a:p>
        </p:txBody>
      </p:sp>
      <p:sp>
        <p:nvSpPr>
          <p:cNvPr id="133" name="Google Shape;133;p12"/>
          <p:cNvSpPr txBox="1">
            <a:spLocks noGrp="1"/>
          </p:cNvSpPr>
          <p:nvPr>
            <p:ph type="title" idx="3"/>
          </p:nvPr>
        </p:nvSpPr>
        <p:spPr>
          <a:xfrm>
            <a:off x="470250" y="346050"/>
            <a:ext cx="82035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4" name="Google Shape;134;p12"/>
          <p:cNvSpPr txBox="1">
            <a:spLocks noGrp="1"/>
          </p:cNvSpPr>
          <p:nvPr>
            <p:ph type="subTitle" idx="4"/>
          </p:nvPr>
        </p:nvSpPr>
        <p:spPr>
          <a:xfrm flipH="1">
            <a:off x="5471775" y="2759330"/>
            <a:ext cx="2465100" cy="7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12"/>
          <p:cNvSpPr txBox="1">
            <a:spLocks noGrp="1"/>
          </p:cNvSpPr>
          <p:nvPr>
            <p:ph type="subTitle" idx="5"/>
          </p:nvPr>
        </p:nvSpPr>
        <p:spPr>
          <a:xfrm flipH="1">
            <a:off x="5471775" y="2371705"/>
            <a:ext cx="2706300" cy="56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Oswald"/>
              <a:buNone/>
              <a:defRPr sz="2000">
                <a:latin typeface="Pathway Gothic One"/>
                <a:ea typeface="Pathway Gothic One"/>
                <a:cs typeface="Pathway Gothic One"/>
                <a:sym typeface="Pathway Gothic One"/>
              </a:defRPr>
            </a:lvl1pPr>
            <a:lvl2pPr lvl="1" algn="ctr" rtl="0">
              <a:lnSpc>
                <a:spcPct val="100000"/>
              </a:lnSpc>
              <a:spcBef>
                <a:spcPts val="0"/>
              </a:spcBef>
              <a:spcAft>
                <a:spcPts val="0"/>
              </a:spcAft>
              <a:buSzPts val="1400"/>
              <a:buFont typeface="Oswald"/>
              <a:buNone/>
              <a:defRPr>
                <a:latin typeface="Oswald"/>
                <a:ea typeface="Oswald"/>
                <a:cs typeface="Oswald"/>
                <a:sym typeface="Oswald"/>
              </a:defRPr>
            </a:lvl2pPr>
            <a:lvl3pPr lvl="2" algn="ctr" rtl="0">
              <a:lnSpc>
                <a:spcPct val="100000"/>
              </a:lnSpc>
              <a:spcBef>
                <a:spcPts val="0"/>
              </a:spcBef>
              <a:spcAft>
                <a:spcPts val="0"/>
              </a:spcAft>
              <a:buSzPts val="1400"/>
              <a:buFont typeface="Oswald"/>
              <a:buNone/>
              <a:defRPr>
                <a:latin typeface="Oswald"/>
                <a:ea typeface="Oswald"/>
                <a:cs typeface="Oswald"/>
                <a:sym typeface="Oswald"/>
              </a:defRPr>
            </a:lvl3pPr>
            <a:lvl4pPr lvl="3" algn="ctr" rtl="0">
              <a:lnSpc>
                <a:spcPct val="100000"/>
              </a:lnSpc>
              <a:spcBef>
                <a:spcPts val="0"/>
              </a:spcBef>
              <a:spcAft>
                <a:spcPts val="0"/>
              </a:spcAft>
              <a:buSzPts val="1400"/>
              <a:buFont typeface="Oswald"/>
              <a:buNone/>
              <a:defRPr>
                <a:latin typeface="Oswald"/>
                <a:ea typeface="Oswald"/>
                <a:cs typeface="Oswald"/>
                <a:sym typeface="Oswald"/>
              </a:defRPr>
            </a:lvl4pPr>
            <a:lvl5pPr lvl="4" algn="ctr" rtl="0">
              <a:lnSpc>
                <a:spcPct val="100000"/>
              </a:lnSpc>
              <a:spcBef>
                <a:spcPts val="0"/>
              </a:spcBef>
              <a:spcAft>
                <a:spcPts val="0"/>
              </a:spcAft>
              <a:buSzPts val="1400"/>
              <a:buFont typeface="Oswald"/>
              <a:buNone/>
              <a:defRPr>
                <a:latin typeface="Oswald"/>
                <a:ea typeface="Oswald"/>
                <a:cs typeface="Oswald"/>
                <a:sym typeface="Oswald"/>
              </a:defRPr>
            </a:lvl5pPr>
            <a:lvl6pPr lvl="5" algn="ctr" rtl="0">
              <a:lnSpc>
                <a:spcPct val="100000"/>
              </a:lnSpc>
              <a:spcBef>
                <a:spcPts val="0"/>
              </a:spcBef>
              <a:spcAft>
                <a:spcPts val="0"/>
              </a:spcAft>
              <a:buSzPts val="1400"/>
              <a:buFont typeface="Oswald"/>
              <a:buNone/>
              <a:defRPr>
                <a:latin typeface="Oswald"/>
                <a:ea typeface="Oswald"/>
                <a:cs typeface="Oswald"/>
                <a:sym typeface="Oswald"/>
              </a:defRPr>
            </a:lvl6pPr>
            <a:lvl7pPr lvl="6" algn="ctr" rtl="0">
              <a:lnSpc>
                <a:spcPct val="100000"/>
              </a:lnSpc>
              <a:spcBef>
                <a:spcPts val="0"/>
              </a:spcBef>
              <a:spcAft>
                <a:spcPts val="0"/>
              </a:spcAft>
              <a:buSzPts val="1400"/>
              <a:buFont typeface="Oswald"/>
              <a:buNone/>
              <a:defRPr>
                <a:latin typeface="Oswald"/>
                <a:ea typeface="Oswald"/>
                <a:cs typeface="Oswald"/>
                <a:sym typeface="Oswald"/>
              </a:defRPr>
            </a:lvl7pPr>
            <a:lvl8pPr lvl="7" algn="ctr" rtl="0">
              <a:lnSpc>
                <a:spcPct val="100000"/>
              </a:lnSpc>
              <a:spcBef>
                <a:spcPts val="0"/>
              </a:spcBef>
              <a:spcAft>
                <a:spcPts val="0"/>
              </a:spcAft>
              <a:buSzPts val="1400"/>
              <a:buFont typeface="Oswald"/>
              <a:buNone/>
              <a:defRPr>
                <a:latin typeface="Oswald"/>
                <a:ea typeface="Oswald"/>
                <a:cs typeface="Oswald"/>
                <a:sym typeface="Oswald"/>
              </a:defRPr>
            </a:lvl8pPr>
            <a:lvl9pPr lvl="8" algn="ctr" rtl="0">
              <a:lnSpc>
                <a:spcPct val="100000"/>
              </a:lnSpc>
              <a:spcBef>
                <a:spcPts val="0"/>
              </a:spcBef>
              <a:spcAft>
                <a:spcPts val="0"/>
              </a:spcAft>
              <a:buSzPts val="1400"/>
              <a:buFont typeface="Oswald"/>
              <a:buNone/>
              <a:defRPr>
                <a:latin typeface="Oswald"/>
                <a:ea typeface="Oswald"/>
                <a:cs typeface="Oswald"/>
                <a:sym typeface="Oswald"/>
              </a:defRPr>
            </a:lvl9pPr>
          </a:lstStyle>
          <a:p>
            <a:endParaRPr/>
          </a:p>
        </p:txBody>
      </p:sp>
      <p:sp>
        <p:nvSpPr>
          <p:cNvPr id="136" name="Google Shape;136;p12"/>
          <p:cNvSpPr txBox="1">
            <a:spLocks noGrp="1"/>
          </p:cNvSpPr>
          <p:nvPr>
            <p:ph type="subTitle" idx="6"/>
          </p:nvPr>
        </p:nvSpPr>
        <p:spPr>
          <a:xfrm flipH="1">
            <a:off x="1207125" y="3952110"/>
            <a:ext cx="2465100" cy="745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12"/>
          <p:cNvSpPr txBox="1">
            <a:spLocks noGrp="1"/>
          </p:cNvSpPr>
          <p:nvPr>
            <p:ph type="subTitle" idx="7"/>
          </p:nvPr>
        </p:nvSpPr>
        <p:spPr>
          <a:xfrm flipH="1">
            <a:off x="965925" y="3564485"/>
            <a:ext cx="2706300" cy="568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Oswald"/>
              <a:buNone/>
              <a:defRPr sz="2000">
                <a:latin typeface="Pathway Gothic One"/>
                <a:ea typeface="Pathway Gothic One"/>
                <a:cs typeface="Pathway Gothic One"/>
                <a:sym typeface="Pathway Gothic One"/>
              </a:defRPr>
            </a:lvl1pPr>
            <a:lvl2pPr lvl="1" algn="ctr" rtl="0">
              <a:lnSpc>
                <a:spcPct val="100000"/>
              </a:lnSpc>
              <a:spcBef>
                <a:spcPts val="0"/>
              </a:spcBef>
              <a:spcAft>
                <a:spcPts val="0"/>
              </a:spcAft>
              <a:buSzPts val="1400"/>
              <a:buFont typeface="Oswald"/>
              <a:buNone/>
              <a:defRPr>
                <a:latin typeface="Oswald"/>
                <a:ea typeface="Oswald"/>
                <a:cs typeface="Oswald"/>
                <a:sym typeface="Oswald"/>
              </a:defRPr>
            </a:lvl2pPr>
            <a:lvl3pPr lvl="2" algn="ctr" rtl="0">
              <a:lnSpc>
                <a:spcPct val="100000"/>
              </a:lnSpc>
              <a:spcBef>
                <a:spcPts val="0"/>
              </a:spcBef>
              <a:spcAft>
                <a:spcPts val="0"/>
              </a:spcAft>
              <a:buSzPts val="1400"/>
              <a:buFont typeface="Oswald"/>
              <a:buNone/>
              <a:defRPr>
                <a:latin typeface="Oswald"/>
                <a:ea typeface="Oswald"/>
                <a:cs typeface="Oswald"/>
                <a:sym typeface="Oswald"/>
              </a:defRPr>
            </a:lvl3pPr>
            <a:lvl4pPr lvl="3" algn="ctr" rtl="0">
              <a:lnSpc>
                <a:spcPct val="100000"/>
              </a:lnSpc>
              <a:spcBef>
                <a:spcPts val="0"/>
              </a:spcBef>
              <a:spcAft>
                <a:spcPts val="0"/>
              </a:spcAft>
              <a:buSzPts val="1400"/>
              <a:buFont typeface="Oswald"/>
              <a:buNone/>
              <a:defRPr>
                <a:latin typeface="Oswald"/>
                <a:ea typeface="Oswald"/>
                <a:cs typeface="Oswald"/>
                <a:sym typeface="Oswald"/>
              </a:defRPr>
            </a:lvl4pPr>
            <a:lvl5pPr lvl="4" algn="ctr" rtl="0">
              <a:lnSpc>
                <a:spcPct val="100000"/>
              </a:lnSpc>
              <a:spcBef>
                <a:spcPts val="0"/>
              </a:spcBef>
              <a:spcAft>
                <a:spcPts val="0"/>
              </a:spcAft>
              <a:buSzPts val="1400"/>
              <a:buFont typeface="Oswald"/>
              <a:buNone/>
              <a:defRPr>
                <a:latin typeface="Oswald"/>
                <a:ea typeface="Oswald"/>
                <a:cs typeface="Oswald"/>
                <a:sym typeface="Oswald"/>
              </a:defRPr>
            </a:lvl5pPr>
            <a:lvl6pPr lvl="5" algn="ctr" rtl="0">
              <a:lnSpc>
                <a:spcPct val="100000"/>
              </a:lnSpc>
              <a:spcBef>
                <a:spcPts val="0"/>
              </a:spcBef>
              <a:spcAft>
                <a:spcPts val="0"/>
              </a:spcAft>
              <a:buSzPts val="1400"/>
              <a:buFont typeface="Oswald"/>
              <a:buNone/>
              <a:defRPr>
                <a:latin typeface="Oswald"/>
                <a:ea typeface="Oswald"/>
                <a:cs typeface="Oswald"/>
                <a:sym typeface="Oswald"/>
              </a:defRPr>
            </a:lvl6pPr>
            <a:lvl7pPr lvl="6" algn="ctr" rtl="0">
              <a:lnSpc>
                <a:spcPct val="100000"/>
              </a:lnSpc>
              <a:spcBef>
                <a:spcPts val="0"/>
              </a:spcBef>
              <a:spcAft>
                <a:spcPts val="0"/>
              </a:spcAft>
              <a:buSzPts val="1400"/>
              <a:buFont typeface="Oswald"/>
              <a:buNone/>
              <a:defRPr>
                <a:latin typeface="Oswald"/>
                <a:ea typeface="Oswald"/>
                <a:cs typeface="Oswald"/>
                <a:sym typeface="Oswald"/>
              </a:defRPr>
            </a:lvl7pPr>
            <a:lvl8pPr lvl="7" algn="ctr" rtl="0">
              <a:lnSpc>
                <a:spcPct val="100000"/>
              </a:lnSpc>
              <a:spcBef>
                <a:spcPts val="0"/>
              </a:spcBef>
              <a:spcAft>
                <a:spcPts val="0"/>
              </a:spcAft>
              <a:buSzPts val="1400"/>
              <a:buFont typeface="Oswald"/>
              <a:buNone/>
              <a:defRPr>
                <a:latin typeface="Oswald"/>
                <a:ea typeface="Oswald"/>
                <a:cs typeface="Oswald"/>
                <a:sym typeface="Oswald"/>
              </a:defRPr>
            </a:lvl8pPr>
            <a:lvl9pPr lvl="8" algn="ctr" rtl="0">
              <a:lnSpc>
                <a:spcPct val="100000"/>
              </a:lnSpc>
              <a:spcBef>
                <a:spcPts val="0"/>
              </a:spcBef>
              <a:spcAft>
                <a:spcPts val="0"/>
              </a:spcAft>
              <a:buSzPts val="1400"/>
              <a:buFont typeface="Oswald"/>
              <a:buNone/>
              <a:defRPr>
                <a:latin typeface="Oswald"/>
                <a:ea typeface="Oswald"/>
                <a:cs typeface="Oswald"/>
                <a:sym typeface="Oswald"/>
              </a:defRPr>
            </a:lvl9pPr>
          </a:lstStyle>
          <a:p>
            <a:endParaRPr/>
          </a:p>
        </p:txBody>
      </p:sp>
      <p:sp>
        <p:nvSpPr>
          <p:cNvPr id="138" name="Google Shape;138;p12"/>
          <p:cNvSpPr txBox="1">
            <a:spLocks noGrp="1"/>
          </p:cNvSpPr>
          <p:nvPr>
            <p:ph type="title" idx="8" hasCustomPrompt="1"/>
          </p:nvPr>
        </p:nvSpPr>
        <p:spPr>
          <a:xfrm>
            <a:off x="3736125" y="2614383"/>
            <a:ext cx="700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2"/>
              </a:buClr>
              <a:buSzPts val="5500"/>
              <a:buNone/>
              <a:defRPr sz="3600" b="1"/>
            </a:lvl1pPr>
            <a:lvl2pPr lvl="1"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39" name="Google Shape;139;p12"/>
          <p:cNvSpPr txBox="1">
            <a:spLocks noGrp="1"/>
          </p:cNvSpPr>
          <p:nvPr>
            <p:ph type="title" idx="9" hasCustomPrompt="1"/>
          </p:nvPr>
        </p:nvSpPr>
        <p:spPr>
          <a:xfrm>
            <a:off x="4221900" y="3836283"/>
            <a:ext cx="700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2"/>
              </a:buClr>
              <a:buSzPts val="5500"/>
              <a:buNone/>
              <a:defRPr sz="3600" b="1"/>
            </a:lvl1pPr>
            <a:lvl2pPr lvl="1"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
  <p:cSld name="CUSTOM_2">
    <p:spTree>
      <p:nvGrpSpPr>
        <p:cNvPr id="1" name="Shape 156"/>
        <p:cNvGrpSpPr/>
        <p:nvPr/>
      </p:nvGrpSpPr>
      <p:grpSpPr>
        <a:xfrm>
          <a:off x="0" y="0"/>
          <a:ext cx="0" cy="0"/>
          <a:chOff x="0" y="0"/>
          <a:chExt cx="0" cy="0"/>
        </a:xfrm>
      </p:grpSpPr>
      <p:sp>
        <p:nvSpPr>
          <p:cNvPr id="157" name="Google Shape;157;p15"/>
          <p:cNvSpPr/>
          <p:nvPr/>
        </p:nvSpPr>
        <p:spPr>
          <a:xfrm rot="5400000" flipH="1">
            <a:off x="6518816" y="-160911"/>
            <a:ext cx="3217346" cy="3131823"/>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rot="-5400000" flipH="1">
            <a:off x="-586834" y="2582289"/>
            <a:ext cx="3217346" cy="3131823"/>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7096125" y="-140350"/>
            <a:ext cx="741220" cy="755698"/>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209550" y="3875400"/>
            <a:ext cx="638169" cy="650635"/>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609600" y="3013675"/>
            <a:ext cx="371460" cy="378716"/>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8238275" y="1101762"/>
            <a:ext cx="371460" cy="378716"/>
          </a:xfrm>
          <a:custGeom>
            <a:avLst/>
            <a:gdLst/>
            <a:ahLst/>
            <a:cxnLst/>
            <a:rect l="l" t="t" r="r" b="b"/>
            <a:pathLst>
              <a:path w="12594" h="12840" extrusionOk="0">
                <a:moveTo>
                  <a:pt x="4437" y="773"/>
                </a:moveTo>
                <a:lnTo>
                  <a:pt x="4445" y="781"/>
                </a:lnTo>
                <a:cubicBezTo>
                  <a:pt x="4437" y="781"/>
                  <a:pt x="4429" y="773"/>
                  <a:pt x="4429" y="773"/>
                </a:cubicBezTo>
                <a:close/>
                <a:moveTo>
                  <a:pt x="668" y="4160"/>
                </a:moveTo>
                <a:cubicBezTo>
                  <a:pt x="673" y="4165"/>
                  <a:pt x="674" y="4169"/>
                  <a:pt x="677" y="4173"/>
                </a:cubicBezTo>
                <a:lnTo>
                  <a:pt x="677" y="4173"/>
                </a:lnTo>
                <a:lnTo>
                  <a:pt x="668" y="4168"/>
                </a:lnTo>
                <a:cubicBezTo>
                  <a:pt x="668" y="4168"/>
                  <a:pt x="668" y="4160"/>
                  <a:pt x="668" y="4160"/>
                </a:cubicBezTo>
                <a:close/>
                <a:moveTo>
                  <a:pt x="5340" y="0"/>
                </a:moveTo>
                <a:cubicBezTo>
                  <a:pt x="5243" y="8"/>
                  <a:pt x="5145" y="24"/>
                  <a:pt x="5047" y="49"/>
                </a:cubicBezTo>
                <a:cubicBezTo>
                  <a:pt x="5007" y="57"/>
                  <a:pt x="4966" y="65"/>
                  <a:pt x="4933" y="81"/>
                </a:cubicBezTo>
                <a:cubicBezTo>
                  <a:pt x="4486" y="228"/>
                  <a:pt x="4184" y="537"/>
                  <a:pt x="4266" y="773"/>
                </a:cubicBezTo>
                <a:cubicBezTo>
                  <a:pt x="4310" y="919"/>
                  <a:pt x="4497" y="996"/>
                  <a:pt x="4743" y="996"/>
                </a:cubicBezTo>
                <a:cubicBezTo>
                  <a:pt x="4813" y="996"/>
                  <a:pt x="4888" y="990"/>
                  <a:pt x="4966" y="977"/>
                </a:cubicBezTo>
                <a:lnTo>
                  <a:pt x="5405" y="2296"/>
                </a:lnTo>
                <a:cubicBezTo>
                  <a:pt x="4046" y="2540"/>
                  <a:pt x="2906" y="3460"/>
                  <a:pt x="2377" y="4738"/>
                </a:cubicBezTo>
                <a:lnTo>
                  <a:pt x="2361" y="4778"/>
                </a:lnTo>
                <a:cubicBezTo>
                  <a:pt x="2328" y="4860"/>
                  <a:pt x="2296" y="4941"/>
                  <a:pt x="2271" y="5015"/>
                </a:cubicBezTo>
                <a:lnTo>
                  <a:pt x="896" y="4656"/>
                </a:lnTo>
                <a:cubicBezTo>
                  <a:pt x="928" y="4331"/>
                  <a:pt x="839" y="4054"/>
                  <a:pt x="660" y="4005"/>
                </a:cubicBezTo>
                <a:cubicBezTo>
                  <a:pt x="641" y="4000"/>
                  <a:pt x="622" y="3998"/>
                  <a:pt x="603" y="3998"/>
                </a:cubicBezTo>
                <a:cubicBezTo>
                  <a:pt x="389" y="3998"/>
                  <a:pt x="154" y="4285"/>
                  <a:pt x="49" y="4681"/>
                </a:cubicBezTo>
                <a:cubicBezTo>
                  <a:pt x="41" y="4722"/>
                  <a:pt x="33" y="4762"/>
                  <a:pt x="25" y="4795"/>
                </a:cubicBezTo>
                <a:cubicBezTo>
                  <a:pt x="8" y="4892"/>
                  <a:pt x="0" y="4982"/>
                  <a:pt x="0" y="5080"/>
                </a:cubicBezTo>
                <a:cubicBezTo>
                  <a:pt x="0" y="5120"/>
                  <a:pt x="8" y="5169"/>
                  <a:pt x="8" y="5210"/>
                </a:cubicBezTo>
                <a:cubicBezTo>
                  <a:pt x="41" y="5397"/>
                  <a:pt x="122" y="5536"/>
                  <a:pt x="244" y="5568"/>
                </a:cubicBezTo>
                <a:cubicBezTo>
                  <a:pt x="264" y="5573"/>
                  <a:pt x="284" y="5576"/>
                  <a:pt x="305" y="5576"/>
                </a:cubicBezTo>
                <a:cubicBezTo>
                  <a:pt x="476" y="5576"/>
                  <a:pt x="657" y="5397"/>
                  <a:pt x="774" y="5120"/>
                </a:cubicBezTo>
                <a:lnTo>
                  <a:pt x="2149" y="5487"/>
                </a:lnTo>
                <a:cubicBezTo>
                  <a:pt x="2149" y="5487"/>
                  <a:pt x="2149" y="5495"/>
                  <a:pt x="2149" y="5503"/>
                </a:cubicBezTo>
                <a:cubicBezTo>
                  <a:pt x="2125" y="5617"/>
                  <a:pt x="2109" y="5723"/>
                  <a:pt x="2100" y="5837"/>
                </a:cubicBezTo>
                <a:lnTo>
                  <a:pt x="2084" y="5943"/>
                </a:lnTo>
                <a:cubicBezTo>
                  <a:pt x="2076" y="6032"/>
                  <a:pt x="2076" y="6122"/>
                  <a:pt x="2076" y="6219"/>
                </a:cubicBezTo>
                <a:lnTo>
                  <a:pt x="2076" y="6293"/>
                </a:lnTo>
                <a:cubicBezTo>
                  <a:pt x="2076" y="6398"/>
                  <a:pt x="2076" y="6512"/>
                  <a:pt x="2084" y="6626"/>
                </a:cubicBezTo>
                <a:lnTo>
                  <a:pt x="2092" y="6716"/>
                </a:lnTo>
                <a:cubicBezTo>
                  <a:pt x="2109" y="6814"/>
                  <a:pt x="2117" y="6903"/>
                  <a:pt x="2133" y="6993"/>
                </a:cubicBezTo>
                <a:cubicBezTo>
                  <a:pt x="2133" y="7017"/>
                  <a:pt x="2141" y="7050"/>
                  <a:pt x="2149" y="7074"/>
                </a:cubicBezTo>
                <a:cubicBezTo>
                  <a:pt x="2174" y="7188"/>
                  <a:pt x="2198" y="7302"/>
                  <a:pt x="2231" y="7408"/>
                </a:cubicBezTo>
                <a:lnTo>
                  <a:pt x="2255" y="7481"/>
                </a:lnTo>
                <a:cubicBezTo>
                  <a:pt x="2280" y="7571"/>
                  <a:pt x="2312" y="7668"/>
                  <a:pt x="2345" y="7758"/>
                </a:cubicBezTo>
                <a:cubicBezTo>
                  <a:pt x="2361" y="7782"/>
                  <a:pt x="2369" y="7815"/>
                  <a:pt x="2377" y="7839"/>
                </a:cubicBezTo>
                <a:cubicBezTo>
                  <a:pt x="2402" y="7896"/>
                  <a:pt x="2426" y="7953"/>
                  <a:pt x="2450" y="8010"/>
                </a:cubicBezTo>
                <a:lnTo>
                  <a:pt x="1351" y="8800"/>
                </a:lnTo>
                <a:cubicBezTo>
                  <a:pt x="1089" y="8532"/>
                  <a:pt x="793" y="8377"/>
                  <a:pt x="560" y="8377"/>
                </a:cubicBezTo>
                <a:cubicBezTo>
                  <a:pt x="474" y="8377"/>
                  <a:pt x="397" y="8398"/>
                  <a:pt x="334" y="8442"/>
                </a:cubicBezTo>
                <a:cubicBezTo>
                  <a:pt x="171" y="8564"/>
                  <a:pt x="130" y="8808"/>
                  <a:pt x="196" y="9101"/>
                </a:cubicBezTo>
                <a:cubicBezTo>
                  <a:pt x="212" y="9166"/>
                  <a:pt x="228" y="9231"/>
                  <a:pt x="253" y="9297"/>
                </a:cubicBezTo>
                <a:cubicBezTo>
                  <a:pt x="301" y="9435"/>
                  <a:pt x="366" y="9565"/>
                  <a:pt x="440" y="9695"/>
                </a:cubicBezTo>
                <a:cubicBezTo>
                  <a:pt x="472" y="9744"/>
                  <a:pt x="505" y="9793"/>
                  <a:pt x="546" y="9842"/>
                </a:cubicBezTo>
                <a:cubicBezTo>
                  <a:pt x="863" y="10279"/>
                  <a:pt x="1273" y="10554"/>
                  <a:pt x="1578" y="10554"/>
                </a:cubicBezTo>
                <a:cubicBezTo>
                  <a:pt x="1665" y="10554"/>
                  <a:pt x="1743" y="10532"/>
                  <a:pt x="1807" y="10485"/>
                </a:cubicBezTo>
                <a:cubicBezTo>
                  <a:pt x="2043" y="10314"/>
                  <a:pt x="2027" y="9874"/>
                  <a:pt x="1799" y="9402"/>
                </a:cubicBezTo>
                <a:lnTo>
                  <a:pt x="2825" y="8653"/>
                </a:lnTo>
                <a:cubicBezTo>
                  <a:pt x="2874" y="8719"/>
                  <a:pt x="2931" y="8784"/>
                  <a:pt x="2980" y="8857"/>
                </a:cubicBezTo>
                <a:cubicBezTo>
                  <a:pt x="3322" y="9272"/>
                  <a:pt x="3745" y="9622"/>
                  <a:pt x="4225" y="9874"/>
                </a:cubicBezTo>
                <a:cubicBezTo>
                  <a:pt x="4429" y="9980"/>
                  <a:pt x="4640" y="10070"/>
                  <a:pt x="4860" y="10143"/>
                </a:cubicBezTo>
                <a:cubicBezTo>
                  <a:pt x="4933" y="10168"/>
                  <a:pt x="4998" y="10184"/>
                  <a:pt x="5072" y="10208"/>
                </a:cubicBezTo>
                <a:cubicBezTo>
                  <a:pt x="5226" y="10249"/>
                  <a:pt x="5381" y="10273"/>
                  <a:pt x="5536" y="10298"/>
                </a:cubicBezTo>
                <a:lnTo>
                  <a:pt x="5601" y="11820"/>
                </a:lnTo>
                <a:cubicBezTo>
                  <a:pt x="5186" y="11901"/>
                  <a:pt x="4893" y="12121"/>
                  <a:pt x="4909" y="12357"/>
                </a:cubicBezTo>
                <a:cubicBezTo>
                  <a:pt x="4917" y="12628"/>
                  <a:pt x="5342" y="12839"/>
                  <a:pt x="5866" y="12839"/>
                </a:cubicBezTo>
                <a:cubicBezTo>
                  <a:pt x="5894" y="12839"/>
                  <a:pt x="5922" y="12839"/>
                  <a:pt x="5951" y="12838"/>
                </a:cubicBezTo>
                <a:cubicBezTo>
                  <a:pt x="6000" y="12838"/>
                  <a:pt x="6049" y="12829"/>
                  <a:pt x="6097" y="12821"/>
                </a:cubicBezTo>
                <a:cubicBezTo>
                  <a:pt x="6211" y="12813"/>
                  <a:pt x="6334" y="12781"/>
                  <a:pt x="6447" y="12748"/>
                </a:cubicBezTo>
                <a:cubicBezTo>
                  <a:pt x="6504" y="12732"/>
                  <a:pt x="6553" y="12707"/>
                  <a:pt x="6602" y="12683"/>
                </a:cubicBezTo>
                <a:cubicBezTo>
                  <a:pt x="6822" y="12577"/>
                  <a:pt x="6960" y="12422"/>
                  <a:pt x="6952" y="12260"/>
                </a:cubicBezTo>
                <a:cubicBezTo>
                  <a:pt x="6936" y="12024"/>
                  <a:pt x="6627" y="11836"/>
                  <a:pt x="6211" y="11788"/>
                </a:cubicBezTo>
                <a:lnTo>
                  <a:pt x="6203" y="11788"/>
                </a:lnTo>
                <a:lnTo>
                  <a:pt x="6146" y="10347"/>
                </a:lnTo>
                <a:cubicBezTo>
                  <a:pt x="6187" y="10347"/>
                  <a:pt x="6236" y="10347"/>
                  <a:pt x="6285" y="10338"/>
                </a:cubicBezTo>
                <a:cubicBezTo>
                  <a:pt x="6480" y="10338"/>
                  <a:pt x="6675" y="10314"/>
                  <a:pt x="6863" y="10282"/>
                </a:cubicBezTo>
                <a:cubicBezTo>
                  <a:pt x="7131" y="10233"/>
                  <a:pt x="7392" y="10159"/>
                  <a:pt x="7644" y="10062"/>
                </a:cubicBezTo>
                <a:cubicBezTo>
                  <a:pt x="7766" y="10013"/>
                  <a:pt x="7880" y="9956"/>
                  <a:pt x="8002" y="9891"/>
                </a:cubicBezTo>
                <a:lnTo>
                  <a:pt x="8580" y="10615"/>
                </a:lnTo>
                <a:cubicBezTo>
                  <a:pt x="8409" y="10811"/>
                  <a:pt x="8336" y="11030"/>
                  <a:pt x="8434" y="11144"/>
                </a:cubicBezTo>
                <a:cubicBezTo>
                  <a:pt x="8474" y="11194"/>
                  <a:pt x="8540" y="11217"/>
                  <a:pt x="8621" y="11217"/>
                </a:cubicBezTo>
                <a:cubicBezTo>
                  <a:pt x="8768" y="11217"/>
                  <a:pt x="8964" y="11140"/>
                  <a:pt x="9142" y="10998"/>
                </a:cubicBezTo>
                <a:cubicBezTo>
                  <a:pt x="9166" y="10982"/>
                  <a:pt x="9183" y="10957"/>
                  <a:pt x="9207" y="10941"/>
                </a:cubicBezTo>
                <a:cubicBezTo>
                  <a:pt x="9264" y="10884"/>
                  <a:pt x="9313" y="10827"/>
                  <a:pt x="9354" y="10770"/>
                </a:cubicBezTo>
                <a:cubicBezTo>
                  <a:pt x="9378" y="10737"/>
                  <a:pt x="9394" y="10713"/>
                  <a:pt x="9411" y="10680"/>
                </a:cubicBezTo>
                <a:cubicBezTo>
                  <a:pt x="9484" y="10542"/>
                  <a:pt x="9492" y="10420"/>
                  <a:pt x="9427" y="10338"/>
                </a:cubicBezTo>
                <a:cubicBezTo>
                  <a:pt x="9387" y="10287"/>
                  <a:pt x="9318" y="10262"/>
                  <a:pt x="9234" y="10262"/>
                </a:cubicBezTo>
                <a:cubicBezTo>
                  <a:pt x="9132" y="10262"/>
                  <a:pt x="9007" y="10299"/>
                  <a:pt x="8882" y="10371"/>
                </a:cubicBezTo>
                <a:lnTo>
                  <a:pt x="8336" y="9695"/>
                </a:lnTo>
                <a:cubicBezTo>
                  <a:pt x="8580" y="9541"/>
                  <a:pt x="8816" y="9353"/>
                  <a:pt x="9020" y="9142"/>
                </a:cubicBezTo>
                <a:cubicBezTo>
                  <a:pt x="9052" y="9109"/>
                  <a:pt x="9077" y="9077"/>
                  <a:pt x="9109" y="9036"/>
                </a:cubicBezTo>
                <a:cubicBezTo>
                  <a:pt x="9175" y="8971"/>
                  <a:pt x="9240" y="8898"/>
                  <a:pt x="9305" y="8824"/>
                </a:cubicBezTo>
                <a:cubicBezTo>
                  <a:pt x="9337" y="8784"/>
                  <a:pt x="9362" y="8735"/>
                  <a:pt x="9394" y="8694"/>
                </a:cubicBezTo>
                <a:cubicBezTo>
                  <a:pt x="9451" y="8621"/>
                  <a:pt x="9500" y="8548"/>
                  <a:pt x="9549" y="8474"/>
                </a:cubicBezTo>
                <a:cubicBezTo>
                  <a:pt x="9582" y="8434"/>
                  <a:pt x="9606" y="8385"/>
                  <a:pt x="9630" y="8336"/>
                </a:cubicBezTo>
                <a:cubicBezTo>
                  <a:pt x="9655" y="8295"/>
                  <a:pt x="9679" y="8255"/>
                  <a:pt x="9704" y="8214"/>
                </a:cubicBezTo>
                <a:lnTo>
                  <a:pt x="11136" y="8710"/>
                </a:lnTo>
                <a:cubicBezTo>
                  <a:pt x="11055" y="9215"/>
                  <a:pt x="11161" y="9647"/>
                  <a:pt x="11438" y="9744"/>
                </a:cubicBezTo>
                <a:cubicBezTo>
                  <a:pt x="11476" y="9758"/>
                  <a:pt x="11516" y="9765"/>
                  <a:pt x="11557" y="9765"/>
                </a:cubicBezTo>
                <a:cubicBezTo>
                  <a:pt x="11881" y="9765"/>
                  <a:pt x="12268" y="9353"/>
                  <a:pt x="12463" y="8767"/>
                </a:cubicBezTo>
                <a:cubicBezTo>
                  <a:pt x="12488" y="8710"/>
                  <a:pt x="12504" y="8662"/>
                  <a:pt x="12512" y="8605"/>
                </a:cubicBezTo>
                <a:cubicBezTo>
                  <a:pt x="12553" y="8466"/>
                  <a:pt x="12577" y="8320"/>
                  <a:pt x="12585" y="8165"/>
                </a:cubicBezTo>
                <a:cubicBezTo>
                  <a:pt x="12594" y="8100"/>
                  <a:pt x="12594" y="8035"/>
                  <a:pt x="12585" y="7961"/>
                </a:cubicBezTo>
                <a:cubicBezTo>
                  <a:pt x="12561" y="7668"/>
                  <a:pt x="12455" y="7440"/>
                  <a:pt x="12260" y="7375"/>
                </a:cubicBezTo>
                <a:cubicBezTo>
                  <a:pt x="12225" y="7364"/>
                  <a:pt x="12189" y="7358"/>
                  <a:pt x="12152" y="7358"/>
                </a:cubicBezTo>
                <a:cubicBezTo>
                  <a:pt x="11901" y="7358"/>
                  <a:pt x="11601" y="7612"/>
                  <a:pt x="11389" y="8002"/>
                </a:cubicBezTo>
                <a:lnTo>
                  <a:pt x="9997" y="7530"/>
                </a:lnTo>
                <a:cubicBezTo>
                  <a:pt x="10021" y="7465"/>
                  <a:pt x="10037" y="7400"/>
                  <a:pt x="10054" y="7335"/>
                </a:cubicBezTo>
                <a:cubicBezTo>
                  <a:pt x="10070" y="7286"/>
                  <a:pt x="10078" y="7245"/>
                  <a:pt x="10086" y="7196"/>
                </a:cubicBezTo>
                <a:cubicBezTo>
                  <a:pt x="10111" y="7107"/>
                  <a:pt x="10127" y="7009"/>
                  <a:pt x="10143" y="6919"/>
                </a:cubicBezTo>
                <a:cubicBezTo>
                  <a:pt x="10151" y="6879"/>
                  <a:pt x="10151" y="6838"/>
                  <a:pt x="10160" y="6789"/>
                </a:cubicBezTo>
                <a:cubicBezTo>
                  <a:pt x="10176" y="6692"/>
                  <a:pt x="10176" y="6586"/>
                  <a:pt x="10184" y="6496"/>
                </a:cubicBezTo>
                <a:cubicBezTo>
                  <a:pt x="10184" y="6464"/>
                  <a:pt x="10192" y="6439"/>
                  <a:pt x="10192" y="6415"/>
                </a:cubicBezTo>
                <a:cubicBezTo>
                  <a:pt x="10192" y="6268"/>
                  <a:pt x="10192" y="6122"/>
                  <a:pt x="10184" y="5975"/>
                </a:cubicBezTo>
                <a:lnTo>
                  <a:pt x="11031" y="5967"/>
                </a:lnTo>
                <a:cubicBezTo>
                  <a:pt x="11071" y="6228"/>
                  <a:pt x="11202" y="6415"/>
                  <a:pt x="11348" y="6415"/>
                </a:cubicBezTo>
                <a:cubicBezTo>
                  <a:pt x="11535" y="6415"/>
                  <a:pt x="11674" y="6122"/>
                  <a:pt x="11674" y="5772"/>
                </a:cubicBezTo>
                <a:lnTo>
                  <a:pt x="11674" y="5674"/>
                </a:lnTo>
                <a:cubicBezTo>
                  <a:pt x="11666" y="5601"/>
                  <a:pt x="11649" y="5527"/>
                  <a:pt x="11633" y="5454"/>
                </a:cubicBezTo>
                <a:cubicBezTo>
                  <a:pt x="11617" y="5422"/>
                  <a:pt x="11609" y="5389"/>
                  <a:pt x="11592" y="5356"/>
                </a:cubicBezTo>
                <a:cubicBezTo>
                  <a:pt x="11535" y="5218"/>
                  <a:pt x="11438" y="5129"/>
                  <a:pt x="11340" y="5129"/>
                </a:cubicBezTo>
                <a:cubicBezTo>
                  <a:pt x="11193" y="5129"/>
                  <a:pt x="11063" y="5316"/>
                  <a:pt x="11031" y="5576"/>
                </a:cubicBezTo>
                <a:lnTo>
                  <a:pt x="10143" y="5593"/>
                </a:lnTo>
                <a:cubicBezTo>
                  <a:pt x="10037" y="5006"/>
                  <a:pt x="9810" y="4461"/>
                  <a:pt x="9476" y="3973"/>
                </a:cubicBezTo>
                <a:lnTo>
                  <a:pt x="10363" y="2825"/>
                </a:lnTo>
                <a:cubicBezTo>
                  <a:pt x="10611" y="2957"/>
                  <a:pt x="10856" y="3028"/>
                  <a:pt x="11057" y="3028"/>
                </a:cubicBezTo>
                <a:cubicBezTo>
                  <a:pt x="11226" y="3028"/>
                  <a:pt x="11364" y="2978"/>
                  <a:pt x="11446" y="2874"/>
                </a:cubicBezTo>
                <a:cubicBezTo>
                  <a:pt x="11666" y="2589"/>
                  <a:pt x="11397" y="2011"/>
                  <a:pt x="10843" y="1587"/>
                </a:cubicBezTo>
                <a:cubicBezTo>
                  <a:pt x="10803" y="1555"/>
                  <a:pt x="10754" y="1522"/>
                  <a:pt x="10705" y="1490"/>
                </a:cubicBezTo>
                <a:cubicBezTo>
                  <a:pt x="10583" y="1408"/>
                  <a:pt x="10445" y="1335"/>
                  <a:pt x="10306" y="1286"/>
                </a:cubicBezTo>
                <a:cubicBezTo>
                  <a:pt x="10241" y="1262"/>
                  <a:pt x="10176" y="1237"/>
                  <a:pt x="10111" y="1221"/>
                </a:cubicBezTo>
                <a:cubicBezTo>
                  <a:pt x="10013" y="1197"/>
                  <a:pt x="9920" y="1184"/>
                  <a:pt x="9835" y="1184"/>
                </a:cubicBezTo>
                <a:cubicBezTo>
                  <a:pt x="9665" y="1184"/>
                  <a:pt x="9527" y="1235"/>
                  <a:pt x="9451" y="1343"/>
                </a:cubicBezTo>
                <a:cubicBezTo>
                  <a:pt x="9272" y="1571"/>
                  <a:pt x="9411" y="1986"/>
                  <a:pt x="9761" y="2369"/>
                </a:cubicBezTo>
                <a:lnTo>
                  <a:pt x="8971" y="3386"/>
                </a:lnTo>
                <a:cubicBezTo>
                  <a:pt x="8214" y="2637"/>
                  <a:pt x="7184" y="2225"/>
                  <a:pt x="6124" y="2225"/>
                </a:cubicBezTo>
                <a:cubicBezTo>
                  <a:pt x="6056" y="2225"/>
                  <a:pt x="5987" y="2227"/>
                  <a:pt x="5918" y="2231"/>
                </a:cubicBezTo>
                <a:lnTo>
                  <a:pt x="5446" y="814"/>
                </a:lnTo>
                <a:cubicBezTo>
                  <a:pt x="5756" y="651"/>
                  <a:pt x="5943" y="415"/>
                  <a:pt x="5878" y="228"/>
                </a:cubicBezTo>
                <a:cubicBezTo>
                  <a:pt x="5837" y="98"/>
                  <a:pt x="5682" y="24"/>
                  <a:pt x="5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txBox="1">
            <a:spLocks noGrp="1"/>
          </p:cNvSpPr>
          <p:nvPr>
            <p:ph type="ctrTitle"/>
          </p:nvPr>
        </p:nvSpPr>
        <p:spPr>
          <a:xfrm flipH="1">
            <a:off x="5195037" y="3392393"/>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64" name="Google Shape;164;p15"/>
          <p:cNvSpPr txBox="1">
            <a:spLocks noGrp="1"/>
          </p:cNvSpPr>
          <p:nvPr>
            <p:ph type="subTitle" idx="1"/>
          </p:nvPr>
        </p:nvSpPr>
        <p:spPr>
          <a:xfrm flipH="1">
            <a:off x="4895586" y="3811125"/>
            <a:ext cx="21594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lt2"/>
                </a:solidFil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65" name="Google Shape;165;p15"/>
          <p:cNvSpPr txBox="1">
            <a:spLocks noGrp="1"/>
          </p:cNvSpPr>
          <p:nvPr>
            <p:ph type="ctrTitle" idx="2"/>
          </p:nvPr>
        </p:nvSpPr>
        <p:spPr>
          <a:xfrm flipH="1">
            <a:off x="5195037" y="1734343"/>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66" name="Google Shape;166;p15"/>
          <p:cNvSpPr txBox="1">
            <a:spLocks noGrp="1"/>
          </p:cNvSpPr>
          <p:nvPr>
            <p:ph type="subTitle" idx="3"/>
          </p:nvPr>
        </p:nvSpPr>
        <p:spPr>
          <a:xfrm flipH="1">
            <a:off x="4895586" y="2153075"/>
            <a:ext cx="21594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lt2"/>
                </a:solidFil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67" name="Google Shape;167;p15"/>
          <p:cNvSpPr txBox="1">
            <a:spLocks noGrp="1"/>
          </p:cNvSpPr>
          <p:nvPr>
            <p:ph type="ctrTitle" idx="4"/>
          </p:nvPr>
        </p:nvSpPr>
        <p:spPr>
          <a:xfrm flipH="1">
            <a:off x="2395780" y="3392393"/>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68" name="Google Shape;168;p15"/>
          <p:cNvSpPr txBox="1">
            <a:spLocks noGrp="1"/>
          </p:cNvSpPr>
          <p:nvPr>
            <p:ph type="subTitle" idx="5"/>
          </p:nvPr>
        </p:nvSpPr>
        <p:spPr>
          <a:xfrm flipH="1">
            <a:off x="2096388" y="3811125"/>
            <a:ext cx="21594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lt2"/>
                </a:solidFil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69" name="Google Shape;169;p15"/>
          <p:cNvSpPr txBox="1">
            <a:spLocks noGrp="1"/>
          </p:cNvSpPr>
          <p:nvPr>
            <p:ph type="ctrTitle" idx="6"/>
          </p:nvPr>
        </p:nvSpPr>
        <p:spPr>
          <a:xfrm flipH="1">
            <a:off x="2268430" y="1734343"/>
            <a:ext cx="1815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70" name="Google Shape;170;p15"/>
          <p:cNvSpPr txBox="1">
            <a:spLocks noGrp="1"/>
          </p:cNvSpPr>
          <p:nvPr>
            <p:ph type="subTitle" idx="7"/>
          </p:nvPr>
        </p:nvSpPr>
        <p:spPr>
          <a:xfrm flipH="1">
            <a:off x="2096388" y="2153075"/>
            <a:ext cx="21594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lt2"/>
                </a:solidFil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71" name="Google Shape;171;p15"/>
          <p:cNvSpPr txBox="1">
            <a:spLocks noGrp="1"/>
          </p:cNvSpPr>
          <p:nvPr>
            <p:ph type="title" idx="8"/>
          </p:nvPr>
        </p:nvSpPr>
        <p:spPr>
          <a:xfrm>
            <a:off x="2886075" y="346050"/>
            <a:ext cx="33720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list">
  <p:cSld name="CUSTOM_5">
    <p:spTree>
      <p:nvGrpSpPr>
        <p:cNvPr id="1" name="Shape 187"/>
        <p:cNvGrpSpPr/>
        <p:nvPr/>
      </p:nvGrpSpPr>
      <p:grpSpPr>
        <a:xfrm>
          <a:off x="0" y="0"/>
          <a:ext cx="0" cy="0"/>
          <a:chOff x="0" y="0"/>
          <a:chExt cx="0" cy="0"/>
        </a:xfrm>
      </p:grpSpPr>
      <p:sp>
        <p:nvSpPr>
          <p:cNvPr id="188" name="Google Shape;188;p17"/>
          <p:cNvSpPr/>
          <p:nvPr/>
        </p:nvSpPr>
        <p:spPr>
          <a:xfrm rot="-1256097" flipH="1">
            <a:off x="246414" y="654727"/>
            <a:ext cx="3034839" cy="2199547"/>
          </a:xfrm>
          <a:custGeom>
            <a:avLst/>
            <a:gdLst/>
            <a:ahLst/>
            <a:cxnLst/>
            <a:rect l="l" t="t" r="r" b="b"/>
            <a:pathLst>
              <a:path w="19229" h="15740" extrusionOk="0">
                <a:moveTo>
                  <a:pt x="9841" y="0"/>
                </a:moveTo>
                <a:cubicBezTo>
                  <a:pt x="9447" y="0"/>
                  <a:pt x="8949" y="157"/>
                  <a:pt x="8230" y="559"/>
                </a:cubicBezTo>
                <a:cubicBezTo>
                  <a:pt x="6692" y="1422"/>
                  <a:pt x="6016" y="2016"/>
                  <a:pt x="4225" y="2293"/>
                </a:cubicBezTo>
                <a:cubicBezTo>
                  <a:pt x="2752" y="2513"/>
                  <a:pt x="1767" y="2464"/>
                  <a:pt x="1042" y="4019"/>
                </a:cubicBezTo>
                <a:cubicBezTo>
                  <a:pt x="0" y="6282"/>
                  <a:pt x="2003" y="7698"/>
                  <a:pt x="2247" y="9807"/>
                </a:cubicBezTo>
                <a:cubicBezTo>
                  <a:pt x="2450" y="11565"/>
                  <a:pt x="1132" y="13576"/>
                  <a:pt x="2222" y="14976"/>
                </a:cubicBezTo>
                <a:cubicBezTo>
                  <a:pt x="2647" y="15522"/>
                  <a:pt x="3280" y="15740"/>
                  <a:pt x="3966" y="15740"/>
                </a:cubicBezTo>
                <a:cubicBezTo>
                  <a:pt x="4751" y="15740"/>
                  <a:pt x="5606" y="15454"/>
                  <a:pt x="6293" y="15049"/>
                </a:cubicBezTo>
                <a:cubicBezTo>
                  <a:pt x="7571" y="14292"/>
                  <a:pt x="8776" y="13201"/>
                  <a:pt x="10265" y="13169"/>
                </a:cubicBezTo>
                <a:cubicBezTo>
                  <a:pt x="10288" y="13168"/>
                  <a:pt x="10310" y="13168"/>
                  <a:pt x="10332" y="13168"/>
                </a:cubicBezTo>
                <a:cubicBezTo>
                  <a:pt x="11506" y="13168"/>
                  <a:pt x="12688" y="13827"/>
                  <a:pt x="13817" y="13827"/>
                </a:cubicBezTo>
                <a:cubicBezTo>
                  <a:pt x="14108" y="13827"/>
                  <a:pt x="14395" y="13784"/>
                  <a:pt x="14677" y="13674"/>
                </a:cubicBezTo>
                <a:cubicBezTo>
                  <a:pt x="15744" y="13258"/>
                  <a:pt x="16257" y="12037"/>
                  <a:pt x="16411" y="10906"/>
                </a:cubicBezTo>
                <a:cubicBezTo>
                  <a:pt x="16566" y="9766"/>
                  <a:pt x="16468" y="8594"/>
                  <a:pt x="16818" y="7503"/>
                </a:cubicBezTo>
                <a:cubicBezTo>
                  <a:pt x="17225" y="6241"/>
                  <a:pt x="18194" y="5232"/>
                  <a:pt x="18707" y="4011"/>
                </a:cubicBezTo>
                <a:cubicBezTo>
                  <a:pt x="19228" y="2790"/>
                  <a:pt x="19057" y="1048"/>
                  <a:pt x="17828" y="559"/>
                </a:cubicBezTo>
                <a:cubicBezTo>
                  <a:pt x="17609" y="473"/>
                  <a:pt x="17388" y="437"/>
                  <a:pt x="17166" y="437"/>
                </a:cubicBezTo>
                <a:cubicBezTo>
                  <a:pt x="15887" y="437"/>
                  <a:pt x="14559" y="1648"/>
                  <a:pt x="13288" y="1648"/>
                </a:cubicBezTo>
                <a:cubicBezTo>
                  <a:pt x="13063" y="1648"/>
                  <a:pt x="12839" y="1610"/>
                  <a:pt x="12618" y="1520"/>
                </a:cubicBezTo>
                <a:cubicBezTo>
                  <a:pt x="11156" y="936"/>
                  <a:pt x="10806" y="0"/>
                  <a:pt x="9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rot="5400000">
            <a:off x="5272412" y="1830000"/>
            <a:ext cx="3923738" cy="3819438"/>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txBox="1">
            <a:spLocks noGrp="1"/>
          </p:cNvSpPr>
          <p:nvPr>
            <p:ph type="body" idx="1"/>
          </p:nvPr>
        </p:nvSpPr>
        <p:spPr>
          <a:xfrm>
            <a:off x="1630925" y="1451375"/>
            <a:ext cx="5882100" cy="2483400"/>
          </a:xfrm>
          <a:prstGeom prst="rect">
            <a:avLst/>
          </a:prstGeom>
        </p:spPr>
        <p:txBody>
          <a:bodyPr spcFirstLastPara="1" wrap="square" lIns="91425" tIns="91425" rIns="91425" bIns="91425" anchor="ctr" anchorCtr="0">
            <a:noAutofit/>
          </a:bodyPr>
          <a:lstStyle>
            <a:lvl1pPr marL="457200" lvl="0" indent="-330200" algn="ctr" rtl="0">
              <a:spcBef>
                <a:spcPts val="0"/>
              </a:spcBef>
              <a:spcAft>
                <a:spcPts val="0"/>
              </a:spcAft>
              <a:buClr>
                <a:schemeClr val="accent2"/>
              </a:buClr>
              <a:buSzPts val="1600"/>
              <a:buFont typeface="Raleway SemiBold"/>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17500" rtl="0">
              <a:spcBef>
                <a:spcPts val="1600"/>
              </a:spcBef>
              <a:spcAft>
                <a:spcPts val="0"/>
              </a:spcAft>
              <a:buSzPts val="1400"/>
              <a:buFont typeface="Nunito Light"/>
              <a:buChar char="○"/>
              <a:defRPr/>
            </a:lvl5pPr>
            <a:lvl6pPr marL="2743200" lvl="5" indent="-317500" rtl="0">
              <a:spcBef>
                <a:spcPts val="1600"/>
              </a:spcBef>
              <a:spcAft>
                <a:spcPts val="0"/>
              </a:spcAft>
              <a:buSzPts val="14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17500" rtl="0">
              <a:spcBef>
                <a:spcPts val="1600"/>
              </a:spcBef>
              <a:spcAft>
                <a:spcPts val="1600"/>
              </a:spcAft>
              <a:buSzPts val="1400"/>
              <a:buFont typeface="Nunito Light"/>
              <a:buChar char="■"/>
              <a:defRPr/>
            </a:lvl9pPr>
          </a:lstStyle>
          <a:p>
            <a:endParaRPr/>
          </a:p>
        </p:txBody>
      </p:sp>
      <p:sp>
        <p:nvSpPr>
          <p:cNvPr id="191" name="Google Shape;191;p17"/>
          <p:cNvSpPr txBox="1">
            <a:spLocks noGrp="1"/>
          </p:cNvSpPr>
          <p:nvPr>
            <p:ph type="title"/>
          </p:nvPr>
        </p:nvSpPr>
        <p:spPr>
          <a:xfrm>
            <a:off x="470250" y="346050"/>
            <a:ext cx="82035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2" name="Google Shape;192;p17"/>
          <p:cNvSpPr/>
          <p:nvPr/>
        </p:nvSpPr>
        <p:spPr>
          <a:xfrm>
            <a:off x="8068951" y="1415225"/>
            <a:ext cx="310326" cy="318049"/>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7"/>
          <p:cNvSpPr/>
          <p:nvPr/>
        </p:nvSpPr>
        <p:spPr>
          <a:xfrm>
            <a:off x="8511773" y="2032679"/>
            <a:ext cx="960476" cy="984378"/>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7"/>
          <p:cNvSpPr/>
          <p:nvPr/>
        </p:nvSpPr>
        <p:spPr>
          <a:xfrm>
            <a:off x="1357125" y="929401"/>
            <a:ext cx="411953" cy="422198"/>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7">
  <p:cSld name="TITLE_ONLY_1">
    <p:spTree>
      <p:nvGrpSpPr>
        <p:cNvPr id="1" name="Shape 229"/>
        <p:cNvGrpSpPr/>
        <p:nvPr/>
      </p:nvGrpSpPr>
      <p:grpSpPr>
        <a:xfrm>
          <a:off x="0" y="0"/>
          <a:ext cx="0" cy="0"/>
          <a:chOff x="0" y="0"/>
          <a:chExt cx="0" cy="0"/>
        </a:xfrm>
      </p:grpSpPr>
      <p:sp>
        <p:nvSpPr>
          <p:cNvPr id="230" name="Google Shape;230;p20"/>
          <p:cNvSpPr/>
          <p:nvPr/>
        </p:nvSpPr>
        <p:spPr>
          <a:xfrm rot="-5400000">
            <a:off x="-666288" y="-188447"/>
            <a:ext cx="3966072" cy="3860646"/>
          </a:xfrm>
          <a:custGeom>
            <a:avLst/>
            <a:gdLst/>
            <a:ahLst/>
            <a:cxnLst/>
            <a:rect l="l" t="t" r="r" b="b"/>
            <a:pathLst>
              <a:path w="76970" h="74924" extrusionOk="0">
                <a:moveTo>
                  <a:pt x="554" y="1"/>
                </a:moveTo>
                <a:cubicBezTo>
                  <a:pt x="131" y="1328"/>
                  <a:pt x="1" y="2817"/>
                  <a:pt x="41" y="4462"/>
                </a:cubicBezTo>
                <a:cubicBezTo>
                  <a:pt x="180" y="10526"/>
                  <a:pt x="2630" y="17658"/>
                  <a:pt x="8939" y="19782"/>
                </a:cubicBezTo>
                <a:cubicBezTo>
                  <a:pt x="13042" y="21166"/>
                  <a:pt x="17788" y="19872"/>
                  <a:pt x="21679" y="21752"/>
                </a:cubicBezTo>
                <a:cubicBezTo>
                  <a:pt x="28875" y="25236"/>
                  <a:pt x="28924" y="37227"/>
                  <a:pt x="36454" y="39906"/>
                </a:cubicBezTo>
                <a:cubicBezTo>
                  <a:pt x="37891" y="40416"/>
                  <a:pt x="39472" y="40522"/>
                  <a:pt x="41073" y="40522"/>
                </a:cubicBezTo>
                <a:cubicBezTo>
                  <a:pt x="42200" y="40522"/>
                  <a:pt x="43337" y="40470"/>
                  <a:pt x="44442" y="40470"/>
                </a:cubicBezTo>
                <a:cubicBezTo>
                  <a:pt x="46969" y="40470"/>
                  <a:pt x="49324" y="40743"/>
                  <a:pt x="50993" y="42543"/>
                </a:cubicBezTo>
                <a:cubicBezTo>
                  <a:pt x="52686" y="44367"/>
                  <a:pt x="52866" y="47134"/>
                  <a:pt x="52573" y="49609"/>
                </a:cubicBezTo>
                <a:cubicBezTo>
                  <a:pt x="52279" y="52084"/>
                  <a:pt x="51604" y="54567"/>
                  <a:pt x="51938" y="57041"/>
                </a:cubicBezTo>
                <a:cubicBezTo>
                  <a:pt x="52450" y="60843"/>
                  <a:pt x="55234" y="63896"/>
                  <a:pt x="57880" y="66672"/>
                </a:cubicBezTo>
                <a:cubicBezTo>
                  <a:pt x="61665" y="70644"/>
                  <a:pt x="66185" y="74924"/>
                  <a:pt x="71586" y="74924"/>
                </a:cubicBezTo>
                <a:cubicBezTo>
                  <a:pt x="71808" y="74924"/>
                  <a:pt x="72031" y="74917"/>
                  <a:pt x="72256" y="74902"/>
                </a:cubicBezTo>
                <a:cubicBezTo>
                  <a:pt x="73925" y="74788"/>
                  <a:pt x="75513" y="74242"/>
                  <a:pt x="76970" y="73420"/>
                </a:cubicBezTo>
                <a:lnTo>
                  <a:pt x="76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458179" y="346051"/>
            <a:ext cx="712907" cy="730677"/>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a:off x="281046" y="1250700"/>
            <a:ext cx="353321" cy="362123"/>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txBox="1">
            <a:spLocks noGrp="1"/>
          </p:cNvSpPr>
          <p:nvPr>
            <p:ph type="title"/>
          </p:nvPr>
        </p:nvSpPr>
        <p:spPr>
          <a:xfrm>
            <a:off x="470250" y="346050"/>
            <a:ext cx="8203500" cy="75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1pPr>
            <a:lvl2pPr lvl="1">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2pPr>
            <a:lvl3pPr lvl="2">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3pPr>
            <a:lvl4pPr lvl="3">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4pPr>
            <a:lvl5pPr lvl="4">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5pPr>
            <a:lvl6pPr lvl="5">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6pPr>
            <a:lvl7pPr lvl="6">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7pPr>
            <a:lvl8pPr lvl="7">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8pPr>
            <a:lvl9pPr lvl="8">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6" r:id="rId4"/>
    <p:sldLayoutId id="2147483657" r:id="rId5"/>
    <p:sldLayoutId id="2147483658" r:id="rId6"/>
    <p:sldLayoutId id="2147483661" r:id="rId7"/>
    <p:sldLayoutId id="2147483663" r:id="rId8"/>
    <p:sldLayoutId id="2147483666" r:id="rId9"/>
    <p:sldLayoutId id="2147483668" r:id="rId10"/>
    <p:sldLayoutId id="2147483673"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www.axios.com/states-shelter-in-place-coronavirus-66e9987a-a674-42bc-8d3f-070a1c0ee1a9.html"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hyperlink" Target="https://freiheit77.github.io/COVID-19-Topics-Model/covid_sub_vis.html"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7"/>
        <p:cNvGrpSpPr/>
        <p:nvPr/>
      </p:nvGrpSpPr>
      <p:grpSpPr>
        <a:xfrm>
          <a:off x="0" y="0"/>
          <a:ext cx="0" cy="0"/>
          <a:chOff x="0" y="0"/>
          <a:chExt cx="0" cy="0"/>
        </a:xfrm>
      </p:grpSpPr>
      <p:sp>
        <p:nvSpPr>
          <p:cNvPr id="6" name="Google Shape;311;p31">
            <a:extLst>
              <a:ext uri="{FF2B5EF4-FFF2-40B4-BE49-F238E27FC236}">
                <a16:creationId xmlns:a16="http://schemas.microsoft.com/office/drawing/2014/main" id="{BD00104A-2B0D-344C-8CCC-D3594A02CAF9}"/>
              </a:ext>
            </a:extLst>
          </p:cNvPr>
          <p:cNvSpPr/>
          <p:nvPr/>
        </p:nvSpPr>
        <p:spPr>
          <a:xfrm>
            <a:off x="1018571" y="517606"/>
            <a:ext cx="7141580" cy="1566199"/>
          </a:xfrm>
          <a:prstGeom prst="roundRect">
            <a:avLst>
              <a:gd name="adj" fmla="val 50000"/>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6"/>
          <p:cNvSpPr txBox="1">
            <a:spLocks noGrp="1"/>
          </p:cNvSpPr>
          <p:nvPr>
            <p:ph type="body" idx="1"/>
          </p:nvPr>
        </p:nvSpPr>
        <p:spPr>
          <a:xfrm>
            <a:off x="1018571" y="763930"/>
            <a:ext cx="6660794" cy="1542804"/>
          </a:xfrm>
          <a:prstGeom prst="rect">
            <a:avLst/>
          </a:prstGeom>
          <a:ln>
            <a:noFill/>
          </a:ln>
        </p:spPr>
        <p:txBody>
          <a:bodyPr spcFirstLastPara="1" wrap="square" lIns="91425" tIns="91425" rIns="91425" bIns="91425" anchor="ctr" anchorCtr="0">
            <a:noAutofit/>
          </a:bodyPr>
          <a:lstStyle/>
          <a:p>
            <a:pPr marL="0" lvl="0" indent="0"/>
            <a:r>
              <a:rPr lang="en-US" dirty="0">
                <a:solidFill>
                  <a:srgbClr val="F1EFFF"/>
                </a:solidFill>
              </a:rPr>
              <a:t>Flatten the Curve as a Whole r/COMMUNITY</a:t>
            </a:r>
          </a:p>
          <a:p>
            <a:pPr marL="0" lvl="0" indent="0"/>
            <a:endParaRPr lang="en-US" sz="900" dirty="0">
              <a:solidFill>
                <a:srgbClr val="F1EFFF"/>
              </a:solidFill>
            </a:endParaRPr>
          </a:p>
          <a:p>
            <a:pPr marL="0" lvl="0" indent="0"/>
            <a:r>
              <a:rPr lang="en-US" sz="2400" dirty="0">
                <a:solidFill>
                  <a:srgbClr val="F1EFFF"/>
                </a:solidFill>
              </a:rPr>
              <a:t>- NLP Analysis of Reddit Comments Content</a:t>
            </a:r>
          </a:p>
          <a:p>
            <a:pPr marL="0" lvl="0" indent="0"/>
            <a:endParaRPr lang="en" dirty="0">
              <a:solidFill>
                <a:srgbClr val="F1EFFF"/>
              </a:solidFill>
            </a:endParaRPr>
          </a:p>
        </p:txBody>
      </p:sp>
      <p:sp>
        <p:nvSpPr>
          <p:cNvPr id="5" name="Google Shape;928;p46">
            <a:extLst>
              <a:ext uri="{FF2B5EF4-FFF2-40B4-BE49-F238E27FC236}">
                <a16:creationId xmlns:a16="http://schemas.microsoft.com/office/drawing/2014/main" id="{C6527A35-3164-9D49-839A-89EF134D4BB5}"/>
              </a:ext>
            </a:extLst>
          </p:cNvPr>
          <p:cNvSpPr txBox="1">
            <a:spLocks/>
          </p:cNvSpPr>
          <p:nvPr/>
        </p:nvSpPr>
        <p:spPr>
          <a:xfrm>
            <a:off x="7048981" y="3842794"/>
            <a:ext cx="1998125" cy="5483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28600" algn="r" rtl="0">
              <a:lnSpc>
                <a:spcPct val="100000"/>
              </a:lnSpc>
              <a:spcBef>
                <a:spcPts val="0"/>
              </a:spcBef>
              <a:spcAft>
                <a:spcPts val="0"/>
              </a:spcAft>
              <a:buClr>
                <a:schemeClr val="lt2"/>
              </a:buClr>
              <a:buSzPts val="1800"/>
              <a:buFont typeface="Hind"/>
              <a:buNone/>
              <a:defRPr sz="3600" b="0" i="0" u="none" strike="noStrike" cap="none">
                <a:solidFill>
                  <a:schemeClr val="dk2"/>
                </a:solidFill>
                <a:latin typeface="Pathway Gothic One"/>
                <a:ea typeface="Pathway Gothic One"/>
                <a:cs typeface="Pathway Gothic One"/>
                <a:sym typeface="Pathway Gothic One"/>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r>
              <a:rPr lang="en" sz="1400" dirty="0"/>
              <a:t>BY:  Talk COVID to Grandma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1"/>
          <p:cNvGrpSpPr/>
          <p:nvPr/>
        </p:nvGrpSpPr>
        <p:grpSpPr>
          <a:xfrm>
            <a:off x="620899" y="0"/>
            <a:ext cx="1589730" cy="1612939"/>
            <a:chOff x="3605950" y="3926100"/>
            <a:chExt cx="657375" cy="667000"/>
          </a:xfrm>
        </p:grpSpPr>
        <p:sp>
          <p:nvSpPr>
            <p:cNvPr id="273" name="Google Shape;273;p31"/>
            <p:cNvSpPr/>
            <p:nvPr/>
          </p:nvSpPr>
          <p:spPr>
            <a:xfrm>
              <a:off x="3911275" y="4247025"/>
              <a:ext cx="344325" cy="233925"/>
            </a:xfrm>
            <a:custGeom>
              <a:avLst/>
              <a:gdLst/>
              <a:ahLst/>
              <a:cxnLst/>
              <a:rect l="l" t="t" r="r" b="b"/>
              <a:pathLst>
                <a:path w="13773" h="9357" extrusionOk="0">
                  <a:moveTo>
                    <a:pt x="774" y="1"/>
                  </a:moveTo>
                  <a:lnTo>
                    <a:pt x="1" y="1366"/>
                  </a:lnTo>
                  <a:lnTo>
                    <a:pt x="6371" y="4993"/>
                  </a:lnTo>
                  <a:lnTo>
                    <a:pt x="6371" y="4993"/>
                  </a:lnTo>
                  <a:lnTo>
                    <a:pt x="6345" y="4522"/>
                  </a:lnTo>
                  <a:lnTo>
                    <a:pt x="6429" y="4561"/>
                  </a:lnTo>
                  <a:lnTo>
                    <a:pt x="10919" y="7041"/>
                  </a:lnTo>
                  <a:cubicBezTo>
                    <a:pt x="10919" y="7041"/>
                    <a:pt x="10236" y="8606"/>
                    <a:pt x="10841" y="9167"/>
                  </a:cubicBezTo>
                  <a:cubicBezTo>
                    <a:pt x="10983" y="9300"/>
                    <a:pt x="11139" y="9357"/>
                    <a:pt x="11302" y="9357"/>
                  </a:cubicBezTo>
                  <a:cubicBezTo>
                    <a:pt x="12184" y="9357"/>
                    <a:pt x="13267" y="7698"/>
                    <a:pt x="13321" y="7627"/>
                  </a:cubicBezTo>
                  <a:cubicBezTo>
                    <a:pt x="13457" y="7350"/>
                    <a:pt x="13560" y="7060"/>
                    <a:pt x="13637" y="6758"/>
                  </a:cubicBezTo>
                  <a:lnTo>
                    <a:pt x="13637" y="6751"/>
                  </a:lnTo>
                  <a:cubicBezTo>
                    <a:pt x="13669" y="6616"/>
                    <a:pt x="13695" y="6474"/>
                    <a:pt x="13708" y="6332"/>
                  </a:cubicBezTo>
                  <a:cubicBezTo>
                    <a:pt x="13772" y="5714"/>
                    <a:pt x="13630" y="5205"/>
                    <a:pt x="13270" y="5006"/>
                  </a:cubicBezTo>
                  <a:cubicBezTo>
                    <a:pt x="13153" y="4939"/>
                    <a:pt x="13021" y="4907"/>
                    <a:pt x="12879" y="4907"/>
                  </a:cubicBezTo>
                  <a:cubicBezTo>
                    <a:pt x="12381" y="4907"/>
                    <a:pt x="11761" y="5302"/>
                    <a:pt x="11234" y="5959"/>
                  </a:cubicBezTo>
                  <a:lnTo>
                    <a:pt x="774"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4205975" y="4437000"/>
              <a:ext cx="22550" cy="18000"/>
            </a:xfrm>
            <a:custGeom>
              <a:avLst/>
              <a:gdLst/>
              <a:ahLst/>
              <a:cxnLst/>
              <a:rect l="l" t="t" r="r" b="b"/>
              <a:pathLst>
                <a:path w="902" h="720" extrusionOk="0">
                  <a:moveTo>
                    <a:pt x="512" y="1"/>
                  </a:moveTo>
                  <a:cubicBezTo>
                    <a:pt x="439" y="1"/>
                    <a:pt x="361" y="20"/>
                    <a:pt x="290" y="60"/>
                  </a:cubicBezTo>
                  <a:cubicBezTo>
                    <a:pt x="90" y="170"/>
                    <a:pt x="0" y="389"/>
                    <a:pt x="90" y="556"/>
                  </a:cubicBezTo>
                  <a:cubicBezTo>
                    <a:pt x="147" y="662"/>
                    <a:pt x="263" y="719"/>
                    <a:pt x="390" y="719"/>
                  </a:cubicBezTo>
                  <a:cubicBezTo>
                    <a:pt x="464" y="719"/>
                    <a:pt x="541" y="700"/>
                    <a:pt x="612" y="659"/>
                  </a:cubicBezTo>
                  <a:cubicBezTo>
                    <a:pt x="812" y="556"/>
                    <a:pt x="902" y="331"/>
                    <a:pt x="812" y="163"/>
                  </a:cubicBezTo>
                  <a:cubicBezTo>
                    <a:pt x="755" y="58"/>
                    <a:pt x="639" y="1"/>
                    <a:pt x="5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4060075" y="4338325"/>
              <a:ext cx="184575" cy="150325"/>
            </a:xfrm>
            <a:custGeom>
              <a:avLst/>
              <a:gdLst/>
              <a:ahLst/>
              <a:cxnLst/>
              <a:rect l="l" t="t" r="r" b="b"/>
              <a:pathLst>
                <a:path w="7383" h="6013" extrusionOk="0">
                  <a:moveTo>
                    <a:pt x="1224" y="1"/>
                  </a:moveTo>
                  <a:lnTo>
                    <a:pt x="1224" y="1"/>
                  </a:lnTo>
                  <a:cubicBezTo>
                    <a:pt x="0" y="297"/>
                    <a:pt x="426" y="1341"/>
                    <a:pt x="426" y="1341"/>
                  </a:cubicBezTo>
                  <a:lnTo>
                    <a:pt x="4503" y="3666"/>
                  </a:lnTo>
                  <a:cubicBezTo>
                    <a:pt x="4123" y="4684"/>
                    <a:pt x="4187" y="5611"/>
                    <a:pt x="4728" y="5914"/>
                  </a:cubicBezTo>
                  <a:cubicBezTo>
                    <a:pt x="4845" y="5981"/>
                    <a:pt x="4976" y="6013"/>
                    <a:pt x="5117" y="6013"/>
                  </a:cubicBezTo>
                  <a:cubicBezTo>
                    <a:pt x="5764" y="6013"/>
                    <a:pt x="6621" y="5341"/>
                    <a:pt x="7208" y="4304"/>
                  </a:cubicBezTo>
                  <a:cubicBezTo>
                    <a:pt x="7273" y="4194"/>
                    <a:pt x="7331" y="4085"/>
                    <a:pt x="7382" y="3975"/>
                  </a:cubicBezTo>
                  <a:lnTo>
                    <a:pt x="7382" y="3975"/>
                  </a:lnTo>
                  <a:cubicBezTo>
                    <a:pt x="7331" y="4027"/>
                    <a:pt x="6583" y="5128"/>
                    <a:pt x="5843" y="5540"/>
                  </a:cubicBezTo>
                  <a:cubicBezTo>
                    <a:pt x="5888" y="5476"/>
                    <a:pt x="5933" y="5399"/>
                    <a:pt x="5959" y="5321"/>
                  </a:cubicBezTo>
                  <a:cubicBezTo>
                    <a:pt x="6094" y="4954"/>
                    <a:pt x="5952" y="4561"/>
                    <a:pt x="5637" y="4445"/>
                  </a:cubicBezTo>
                  <a:cubicBezTo>
                    <a:pt x="5581" y="4426"/>
                    <a:pt x="5525" y="4417"/>
                    <a:pt x="5468" y="4417"/>
                  </a:cubicBezTo>
                  <a:cubicBezTo>
                    <a:pt x="5206" y="4417"/>
                    <a:pt x="4943" y="4614"/>
                    <a:pt x="4831" y="4916"/>
                  </a:cubicBezTo>
                  <a:cubicBezTo>
                    <a:pt x="4773" y="5083"/>
                    <a:pt x="4767" y="5257"/>
                    <a:pt x="4818" y="5425"/>
                  </a:cubicBezTo>
                  <a:cubicBezTo>
                    <a:pt x="4361" y="4793"/>
                    <a:pt x="4973" y="3383"/>
                    <a:pt x="4973" y="3383"/>
                  </a:cubicBezTo>
                  <a:lnTo>
                    <a:pt x="1469" y="1450"/>
                  </a:lnTo>
                  <a:lnTo>
                    <a:pt x="1276" y="1347"/>
                  </a:lnTo>
                  <a:cubicBezTo>
                    <a:pt x="509" y="838"/>
                    <a:pt x="1224" y="1"/>
                    <a:pt x="1224"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4192125" y="4369600"/>
              <a:ext cx="63625" cy="35750"/>
            </a:xfrm>
            <a:custGeom>
              <a:avLst/>
              <a:gdLst/>
              <a:ahLst/>
              <a:cxnLst/>
              <a:rect l="l" t="t" r="r" b="b"/>
              <a:pathLst>
                <a:path w="2545" h="1430" extrusionOk="0">
                  <a:moveTo>
                    <a:pt x="1654" y="0"/>
                  </a:moveTo>
                  <a:cubicBezTo>
                    <a:pt x="1158" y="0"/>
                    <a:pt x="534" y="395"/>
                    <a:pt x="0" y="1049"/>
                  </a:cubicBezTo>
                  <a:cubicBezTo>
                    <a:pt x="90" y="970"/>
                    <a:pt x="906" y="226"/>
                    <a:pt x="1559" y="226"/>
                  </a:cubicBezTo>
                  <a:cubicBezTo>
                    <a:pt x="1750" y="226"/>
                    <a:pt x="1927" y="289"/>
                    <a:pt x="2068" y="450"/>
                  </a:cubicBezTo>
                  <a:cubicBezTo>
                    <a:pt x="2390" y="824"/>
                    <a:pt x="2474" y="1172"/>
                    <a:pt x="2480" y="1429"/>
                  </a:cubicBezTo>
                  <a:cubicBezTo>
                    <a:pt x="2545" y="805"/>
                    <a:pt x="2396" y="302"/>
                    <a:pt x="2036" y="96"/>
                  </a:cubicBezTo>
                  <a:cubicBezTo>
                    <a:pt x="1922" y="31"/>
                    <a:pt x="1793" y="0"/>
                    <a:pt x="16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938175" y="4030200"/>
              <a:ext cx="325150" cy="290125"/>
            </a:xfrm>
            <a:custGeom>
              <a:avLst/>
              <a:gdLst/>
              <a:ahLst/>
              <a:cxnLst/>
              <a:rect l="l" t="t" r="r" b="b"/>
              <a:pathLst>
                <a:path w="13006" h="11605" extrusionOk="0">
                  <a:moveTo>
                    <a:pt x="9324" y="0"/>
                  </a:moveTo>
                  <a:cubicBezTo>
                    <a:pt x="9095" y="0"/>
                    <a:pt x="8897" y="63"/>
                    <a:pt x="8748" y="197"/>
                  </a:cubicBezTo>
                  <a:cubicBezTo>
                    <a:pt x="8290" y="596"/>
                    <a:pt x="8419" y="1517"/>
                    <a:pt x="8992" y="2432"/>
                  </a:cubicBezTo>
                  <a:lnTo>
                    <a:pt x="8992" y="2438"/>
                  </a:lnTo>
                  <a:lnTo>
                    <a:pt x="0" y="10432"/>
                  </a:lnTo>
                  <a:lnTo>
                    <a:pt x="1044" y="11604"/>
                  </a:lnTo>
                  <a:lnTo>
                    <a:pt x="6525" y="6728"/>
                  </a:lnTo>
                  <a:lnTo>
                    <a:pt x="6068" y="6606"/>
                  </a:lnTo>
                  <a:lnTo>
                    <a:pt x="6132" y="6535"/>
                  </a:lnTo>
                  <a:lnTo>
                    <a:pt x="9913" y="3076"/>
                  </a:lnTo>
                  <a:cubicBezTo>
                    <a:pt x="9913" y="3076"/>
                    <a:pt x="10843" y="3916"/>
                    <a:pt x="11567" y="3916"/>
                  </a:cubicBezTo>
                  <a:cubicBezTo>
                    <a:pt x="11689" y="3916"/>
                    <a:pt x="11805" y="3892"/>
                    <a:pt x="11910" y="3836"/>
                  </a:cubicBezTo>
                  <a:cubicBezTo>
                    <a:pt x="13005" y="3244"/>
                    <a:pt x="11298" y="1079"/>
                    <a:pt x="11247" y="989"/>
                  </a:cubicBezTo>
                  <a:cubicBezTo>
                    <a:pt x="11028" y="770"/>
                    <a:pt x="10783" y="577"/>
                    <a:pt x="10525" y="409"/>
                  </a:cubicBezTo>
                  <a:lnTo>
                    <a:pt x="10519" y="409"/>
                  </a:lnTo>
                  <a:cubicBezTo>
                    <a:pt x="10397" y="339"/>
                    <a:pt x="10274" y="268"/>
                    <a:pt x="10145" y="210"/>
                  </a:cubicBezTo>
                  <a:cubicBezTo>
                    <a:pt x="9852" y="73"/>
                    <a:pt x="9570" y="0"/>
                    <a:pt x="932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209200" y="4073000"/>
              <a:ext cx="18850" cy="20525"/>
            </a:xfrm>
            <a:custGeom>
              <a:avLst/>
              <a:gdLst/>
              <a:ahLst/>
              <a:cxnLst/>
              <a:rect l="l" t="t" r="r" b="b"/>
              <a:pathLst>
                <a:path w="754" h="821" extrusionOk="0">
                  <a:moveTo>
                    <a:pt x="359" y="1"/>
                  </a:moveTo>
                  <a:cubicBezTo>
                    <a:pt x="342" y="1"/>
                    <a:pt x="326" y="2"/>
                    <a:pt x="309" y="5"/>
                  </a:cubicBezTo>
                  <a:cubicBezTo>
                    <a:pt x="116" y="37"/>
                    <a:pt x="0" y="243"/>
                    <a:pt x="39" y="469"/>
                  </a:cubicBezTo>
                  <a:cubicBezTo>
                    <a:pt x="74" y="674"/>
                    <a:pt x="227" y="821"/>
                    <a:pt x="395" y="821"/>
                  </a:cubicBezTo>
                  <a:cubicBezTo>
                    <a:pt x="411" y="821"/>
                    <a:pt x="428" y="820"/>
                    <a:pt x="445" y="817"/>
                  </a:cubicBezTo>
                  <a:cubicBezTo>
                    <a:pt x="631" y="784"/>
                    <a:pt x="754" y="578"/>
                    <a:pt x="715" y="353"/>
                  </a:cubicBezTo>
                  <a:cubicBezTo>
                    <a:pt x="680" y="147"/>
                    <a:pt x="527" y="1"/>
                    <a:pt x="359"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073375" y="4054925"/>
              <a:ext cx="184625" cy="143500"/>
            </a:xfrm>
            <a:custGeom>
              <a:avLst/>
              <a:gdLst/>
              <a:ahLst/>
              <a:cxnLst/>
              <a:rect l="l" t="t" r="r" b="b"/>
              <a:pathLst>
                <a:path w="7385" h="5740" extrusionOk="0">
                  <a:moveTo>
                    <a:pt x="5839" y="0"/>
                  </a:moveTo>
                  <a:lnTo>
                    <a:pt x="5839" y="0"/>
                  </a:lnTo>
                  <a:cubicBezTo>
                    <a:pt x="5878" y="65"/>
                    <a:pt x="6683" y="1127"/>
                    <a:pt x="6831" y="1965"/>
                  </a:cubicBezTo>
                  <a:cubicBezTo>
                    <a:pt x="6786" y="1894"/>
                    <a:pt x="6728" y="1830"/>
                    <a:pt x="6663" y="1778"/>
                  </a:cubicBezTo>
                  <a:cubicBezTo>
                    <a:pt x="6515" y="1660"/>
                    <a:pt x="6341" y="1602"/>
                    <a:pt x="6178" y="1602"/>
                  </a:cubicBezTo>
                  <a:cubicBezTo>
                    <a:pt x="6002" y="1602"/>
                    <a:pt x="5839" y="1670"/>
                    <a:pt x="5736" y="1804"/>
                  </a:cubicBezTo>
                  <a:cubicBezTo>
                    <a:pt x="5530" y="2061"/>
                    <a:pt x="5613" y="2474"/>
                    <a:pt x="5923" y="2712"/>
                  </a:cubicBezTo>
                  <a:cubicBezTo>
                    <a:pt x="6051" y="2821"/>
                    <a:pt x="6219" y="2879"/>
                    <a:pt x="6393" y="2886"/>
                  </a:cubicBezTo>
                  <a:cubicBezTo>
                    <a:pt x="6318" y="2909"/>
                    <a:pt x="6239" y="2920"/>
                    <a:pt x="6157" y="2920"/>
                  </a:cubicBezTo>
                  <a:cubicBezTo>
                    <a:pt x="5433" y="2920"/>
                    <a:pt x="4512" y="2087"/>
                    <a:pt x="4512" y="2087"/>
                  </a:cubicBezTo>
                  <a:lnTo>
                    <a:pt x="1555" y="4786"/>
                  </a:lnTo>
                  <a:lnTo>
                    <a:pt x="1394" y="4934"/>
                  </a:lnTo>
                  <a:cubicBezTo>
                    <a:pt x="1227" y="5063"/>
                    <a:pt x="1069" y="5112"/>
                    <a:pt x="923" y="5112"/>
                  </a:cubicBezTo>
                  <a:cubicBezTo>
                    <a:pt x="436" y="5112"/>
                    <a:pt x="100" y="4554"/>
                    <a:pt x="100" y="4554"/>
                  </a:cubicBezTo>
                  <a:lnTo>
                    <a:pt x="100" y="4554"/>
                  </a:lnTo>
                  <a:cubicBezTo>
                    <a:pt x="0" y="5687"/>
                    <a:pt x="917" y="5740"/>
                    <a:pt x="1090" y="5740"/>
                  </a:cubicBezTo>
                  <a:cubicBezTo>
                    <a:pt x="1108" y="5740"/>
                    <a:pt x="1117" y="5739"/>
                    <a:pt x="1117" y="5739"/>
                  </a:cubicBezTo>
                  <a:lnTo>
                    <a:pt x="4634" y="2615"/>
                  </a:lnTo>
                  <a:cubicBezTo>
                    <a:pt x="5194" y="3076"/>
                    <a:pt x="5783" y="3335"/>
                    <a:pt x="6248" y="3335"/>
                  </a:cubicBezTo>
                  <a:cubicBezTo>
                    <a:pt x="6479" y="3335"/>
                    <a:pt x="6679" y="3272"/>
                    <a:pt x="6831" y="3137"/>
                  </a:cubicBezTo>
                  <a:cubicBezTo>
                    <a:pt x="7385" y="2635"/>
                    <a:pt x="7063" y="1353"/>
                    <a:pt x="6097" y="271"/>
                  </a:cubicBezTo>
                  <a:cubicBezTo>
                    <a:pt x="6013" y="174"/>
                    <a:pt x="5929" y="84"/>
                    <a:pt x="583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143475" y="4030025"/>
              <a:ext cx="48350" cy="60825"/>
            </a:xfrm>
            <a:custGeom>
              <a:avLst/>
              <a:gdLst/>
              <a:ahLst/>
              <a:cxnLst/>
              <a:rect l="l" t="t" r="r" b="b"/>
              <a:pathLst>
                <a:path w="1934" h="2433" extrusionOk="0">
                  <a:moveTo>
                    <a:pt x="1112" y="1"/>
                  </a:moveTo>
                  <a:cubicBezTo>
                    <a:pt x="883" y="1"/>
                    <a:pt x="685" y="64"/>
                    <a:pt x="536" y="197"/>
                  </a:cubicBezTo>
                  <a:cubicBezTo>
                    <a:pt x="78" y="603"/>
                    <a:pt x="207" y="1524"/>
                    <a:pt x="780" y="2433"/>
                  </a:cubicBezTo>
                  <a:cubicBezTo>
                    <a:pt x="722" y="2291"/>
                    <a:pt x="1" y="642"/>
                    <a:pt x="877" y="288"/>
                  </a:cubicBezTo>
                  <a:cubicBezTo>
                    <a:pt x="1126" y="186"/>
                    <a:pt x="1344" y="149"/>
                    <a:pt x="1531" y="149"/>
                  </a:cubicBezTo>
                  <a:cubicBezTo>
                    <a:pt x="1687" y="149"/>
                    <a:pt x="1822" y="175"/>
                    <a:pt x="1933" y="210"/>
                  </a:cubicBezTo>
                  <a:cubicBezTo>
                    <a:pt x="1640" y="74"/>
                    <a:pt x="1358" y="1"/>
                    <a:pt x="111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3816750" y="4293575"/>
              <a:ext cx="108075" cy="299525"/>
            </a:xfrm>
            <a:custGeom>
              <a:avLst/>
              <a:gdLst/>
              <a:ahLst/>
              <a:cxnLst/>
              <a:rect l="l" t="t" r="r" b="b"/>
              <a:pathLst>
                <a:path w="4323" h="11981" extrusionOk="0">
                  <a:moveTo>
                    <a:pt x="3028" y="0"/>
                  </a:moveTo>
                  <a:lnTo>
                    <a:pt x="2191" y="5920"/>
                  </a:lnTo>
                  <a:lnTo>
                    <a:pt x="2191" y="5920"/>
                  </a:lnTo>
                  <a:lnTo>
                    <a:pt x="2538" y="5759"/>
                  </a:lnTo>
                  <a:lnTo>
                    <a:pt x="2538" y="5836"/>
                  </a:lnTo>
                  <a:lnTo>
                    <a:pt x="2010" y="9978"/>
                  </a:lnTo>
                  <a:cubicBezTo>
                    <a:pt x="2010" y="9978"/>
                    <a:pt x="1983" y="9977"/>
                    <a:pt x="1935" y="9977"/>
                  </a:cubicBezTo>
                  <a:cubicBezTo>
                    <a:pt x="1642" y="9977"/>
                    <a:pt x="585" y="10015"/>
                    <a:pt x="374" y="10558"/>
                  </a:cubicBezTo>
                  <a:cubicBezTo>
                    <a:pt x="1" y="11498"/>
                    <a:pt x="2203" y="11942"/>
                    <a:pt x="2281" y="11975"/>
                  </a:cubicBezTo>
                  <a:cubicBezTo>
                    <a:pt x="2360" y="11979"/>
                    <a:pt x="2440" y="11981"/>
                    <a:pt x="2519" y="11981"/>
                  </a:cubicBezTo>
                  <a:cubicBezTo>
                    <a:pt x="2691" y="11981"/>
                    <a:pt x="2863" y="11971"/>
                    <a:pt x="3034" y="11949"/>
                  </a:cubicBezTo>
                  <a:cubicBezTo>
                    <a:pt x="3150" y="11930"/>
                    <a:pt x="3266" y="11910"/>
                    <a:pt x="3376" y="11878"/>
                  </a:cubicBezTo>
                  <a:cubicBezTo>
                    <a:pt x="3865" y="11743"/>
                    <a:pt x="4207" y="11485"/>
                    <a:pt x="4252" y="11150"/>
                  </a:cubicBezTo>
                  <a:cubicBezTo>
                    <a:pt x="4323" y="10661"/>
                    <a:pt x="3756" y="10152"/>
                    <a:pt x="2918" y="9894"/>
                  </a:cubicBezTo>
                  <a:lnTo>
                    <a:pt x="2912" y="9894"/>
                  </a:lnTo>
                  <a:lnTo>
                    <a:pt x="4290" y="187"/>
                  </a:lnTo>
                  <a:lnTo>
                    <a:pt x="3028"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3850400" y="4567250"/>
              <a:ext cx="17750" cy="15150"/>
            </a:xfrm>
            <a:custGeom>
              <a:avLst/>
              <a:gdLst/>
              <a:ahLst/>
              <a:cxnLst/>
              <a:rect l="l" t="t" r="r" b="b"/>
              <a:pathLst>
                <a:path w="710" h="606" extrusionOk="0">
                  <a:moveTo>
                    <a:pt x="299" y="0"/>
                  </a:moveTo>
                  <a:cubicBezTo>
                    <a:pt x="220" y="0"/>
                    <a:pt x="146" y="29"/>
                    <a:pt x="97" y="87"/>
                  </a:cubicBezTo>
                  <a:cubicBezTo>
                    <a:pt x="1" y="210"/>
                    <a:pt x="39" y="396"/>
                    <a:pt x="181" y="519"/>
                  </a:cubicBezTo>
                  <a:cubicBezTo>
                    <a:pt x="252" y="577"/>
                    <a:pt x="336" y="606"/>
                    <a:pt x="414" y="606"/>
                  </a:cubicBezTo>
                  <a:cubicBezTo>
                    <a:pt x="492" y="606"/>
                    <a:pt x="564" y="577"/>
                    <a:pt x="613" y="519"/>
                  </a:cubicBezTo>
                  <a:cubicBezTo>
                    <a:pt x="709" y="396"/>
                    <a:pt x="677" y="210"/>
                    <a:pt x="535" y="87"/>
                  </a:cubicBezTo>
                  <a:cubicBezTo>
                    <a:pt x="465" y="29"/>
                    <a:pt x="379" y="0"/>
                    <a:pt x="29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3815150" y="4435825"/>
              <a:ext cx="87775" cy="156975"/>
            </a:xfrm>
            <a:custGeom>
              <a:avLst/>
              <a:gdLst/>
              <a:ahLst/>
              <a:cxnLst/>
              <a:rect l="l" t="t" r="r" b="b"/>
              <a:pathLst>
                <a:path w="3511" h="6279" extrusionOk="0">
                  <a:moveTo>
                    <a:pt x="2820" y="0"/>
                  </a:moveTo>
                  <a:cubicBezTo>
                    <a:pt x="2498" y="0"/>
                    <a:pt x="2255" y="230"/>
                    <a:pt x="2255" y="230"/>
                  </a:cubicBezTo>
                  <a:lnTo>
                    <a:pt x="1720" y="4017"/>
                  </a:lnTo>
                  <a:cubicBezTo>
                    <a:pt x="838" y="4037"/>
                    <a:pt x="148" y="4365"/>
                    <a:pt x="84" y="4855"/>
                  </a:cubicBezTo>
                  <a:cubicBezTo>
                    <a:pt x="0" y="5460"/>
                    <a:pt x="876" y="6085"/>
                    <a:pt x="2048" y="6252"/>
                  </a:cubicBezTo>
                  <a:cubicBezTo>
                    <a:pt x="2152" y="6265"/>
                    <a:pt x="2248" y="6272"/>
                    <a:pt x="2351" y="6278"/>
                  </a:cubicBezTo>
                  <a:cubicBezTo>
                    <a:pt x="2293" y="6259"/>
                    <a:pt x="1230" y="6027"/>
                    <a:pt x="696" y="5583"/>
                  </a:cubicBezTo>
                  <a:lnTo>
                    <a:pt x="696" y="5583"/>
                  </a:lnTo>
                  <a:cubicBezTo>
                    <a:pt x="754" y="5598"/>
                    <a:pt x="808" y="5610"/>
                    <a:pt x="865" y="5610"/>
                  </a:cubicBezTo>
                  <a:cubicBezTo>
                    <a:pt x="877" y="5610"/>
                    <a:pt x="889" y="5609"/>
                    <a:pt x="902" y="5608"/>
                  </a:cubicBezTo>
                  <a:cubicBezTo>
                    <a:pt x="1224" y="5602"/>
                    <a:pt x="1475" y="5376"/>
                    <a:pt x="1462" y="5106"/>
                  </a:cubicBezTo>
                  <a:cubicBezTo>
                    <a:pt x="1456" y="4843"/>
                    <a:pt x="1207" y="4642"/>
                    <a:pt x="898" y="4642"/>
                  </a:cubicBezTo>
                  <a:cubicBezTo>
                    <a:pt x="889" y="4642"/>
                    <a:pt x="879" y="4642"/>
                    <a:pt x="870" y="4642"/>
                  </a:cubicBezTo>
                  <a:cubicBezTo>
                    <a:pt x="728" y="4642"/>
                    <a:pt x="593" y="4694"/>
                    <a:pt x="483" y="4777"/>
                  </a:cubicBezTo>
                  <a:cubicBezTo>
                    <a:pt x="776" y="4310"/>
                    <a:pt x="1772" y="4281"/>
                    <a:pt x="2019" y="4281"/>
                  </a:cubicBezTo>
                  <a:cubicBezTo>
                    <a:pt x="2054" y="4281"/>
                    <a:pt x="2074" y="4281"/>
                    <a:pt x="2074" y="4281"/>
                  </a:cubicBezTo>
                  <a:lnTo>
                    <a:pt x="2486" y="1054"/>
                  </a:lnTo>
                  <a:lnTo>
                    <a:pt x="2512" y="874"/>
                  </a:lnTo>
                  <a:cubicBezTo>
                    <a:pt x="2595" y="464"/>
                    <a:pt x="2897" y="373"/>
                    <a:pt x="3147" y="373"/>
                  </a:cubicBezTo>
                  <a:cubicBezTo>
                    <a:pt x="3345" y="373"/>
                    <a:pt x="3511" y="429"/>
                    <a:pt x="3511" y="429"/>
                  </a:cubicBezTo>
                  <a:cubicBezTo>
                    <a:pt x="3278" y="100"/>
                    <a:pt x="3032" y="0"/>
                    <a:pt x="2820"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3889850" y="4540750"/>
              <a:ext cx="35775" cy="49800"/>
            </a:xfrm>
            <a:custGeom>
              <a:avLst/>
              <a:gdLst/>
              <a:ahLst/>
              <a:cxnLst/>
              <a:rect l="l" t="t" r="r" b="b"/>
              <a:pathLst>
                <a:path w="1431" h="1992" extrusionOk="0">
                  <a:moveTo>
                    <a:pt x="1" y="1"/>
                  </a:moveTo>
                  <a:cubicBezTo>
                    <a:pt x="110" y="59"/>
                    <a:pt x="1431" y="703"/>
                    <a:pt x="1070" y="1386"/>
                  </a:cubicBezTo>
                  <a:cubicBezTo>
                    <a:pt x="890" y="1740"/>
                    <a:pt x="651" y="1914"/>
                    <a:pt x="458" y="1991"/>
                  </a:cubicBezTo>
                  <a:cubicBezTo>
                    <a:pt x="948" y="1856"/>
                    <a:pt x="1283" y="1592"/>
                    <a:pt x="1328" y="1257"/>
                  </a:cubicBezTo>
                  <a:cubicBezTo>
                    <a:pt x="1399" y="767"/>
                    <a:pt x="838" y="265"/>
                    <a:pt x="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3950400" y="4358775"/>
              <a:ext cx="121300" cy="174050"/>
            </a:xfrm>
            <a:custGeom>
              <a:avLst/>
              <a:gdLst/>
              <a:ahLst/>
              <a:cxnLst/>
              <a:rect l="l" t="t" r="r" b="b"/>
              <a:pathLst>
                <a:path w="4852" h="6962" extrusionOk="0">
                  <a:moveTo>
                    <a:pt x="697" y="1"/>
                  </a:moveTo>
                  <a:lnTo>
                    <a:pt x="1" y="375"/>
                  </a:lnTo>
                  <a:lnTo>
                    <a:pt x="1772" y="3673"/>
                  </a:lnTo>
                  <a:lnTo>
                    <a:pt x="1882" y="3460"/>
                  </a:lnTo>
                  <a:lnTo>
                    <a:pt x="1914" y="3499"/>
                  </a:lnTo>
                  <a:lnTo>
                    <a:pt x="3183" y="5785"/>
                  </a:lnTo>
                  <a:cubicBezTo>
                    <a:pt x="3183" y="5785"/>
                    <a:pt x="2461" y="6275"/>
                    <a:pt x="2571" y="6681"/>
                  </a:cubicBezTo>
                  <a:cubicBezTo>
                    <a:pt x="2626" y="6891"/>
                    <a:pt x="2810" y="6962"/>
                    <a:pt x="3032" y="6962"/>
                  </a:cubicBezTo>
                  <a:cubicBezTo>
                    <a:pt x="3459" y="6962"/>
                    <a:pt x="4025" y="6700"/>
                    <a:pt x="4059" y="6687"/>
                  </a:cubicBezTo>
                  <a:cubicBezTo>
                    <a:pt x="4194" y="6603"/>
                    <a:pt x="4317" y="6507"/>
                    <a:pt x="4432" y="6397"/>
                  </a:cubicBezTo>
                  <a:cubicBezTo>
                    <a:pt x="4484" y="6346"/>
                    <a:pt x="4536" y="6288"/>
                    <a:pt x="4581" y="6236"/>
                  </a:cubicBezTo>
                  <a:cubicBezTo>
                    <a:pt x="4774" y="5985"/>
                    <a:pt x="4851" y="5727"/>
                    <a:pt x="4748" y="5540"/>
                  </a:cubicBezTo>
                  <a:cubicBezTo>
                    <a:pt x="4659" y="5378"/>
                    <a:pt x="4453" y="5294"/>
                    <a:pt x="4190" y="5294"/>
                  </a:cubicBezTo>
                  <a:cubicBezTo>
                    <a:pt x="4015" y="5294"/>
                    <a:pt x="3816" y="5331"/>
                    <a:pt x="3608" y="5405"/>
                  </a:cubicBezTo>
                  <a:lnTo>
                    <a:pt x="697"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033025" y="4517825"/>
              <a:ext cx="10400" cy="8825"/>
            </a:xfrm>
            <a:custGeom>
              <a:avLst/>
              <a:gdLst/>
              <a:ahLst/>
              <a:cxnLst/>
              <a:rect l="l" t="t" r="r" b="b"/>
              <a:pathLst>
                <a:path w="416" h="353" extrusionOk="0">
                  <a:moveTo>
                    <a:pt x="227" y="0"/>
                  </a:moveTo>
                  <a:cubicBezTo>
                    <a:pt x="192" y="0"/>
                    <a:pt x="155" y="11"/>
                    <a:pt x="123" y="35"/>
                  </a:cubicBezTo>
                  <a:cubicBezTo>
                    <a:pt x="0" y="125"/>
                    <a:pt x="39" y="319"/>
                    <a:pt x="187" y="351"/>
                  </a:cubicBezTo>
                  <a:cubicBezTo>
                    <a:pt x="195" y="352"/>
                    <a:pt x="203" y="352"/>
                    <a:pt x="211" y="352"/>
                  </a:cubicBezTo>
                  <a:cubicBezTo>
                    <a:pt x="305" y="352"/>
                    <a:pt x="388" y="285"/>
                    <a:pt x="406" y="190"/>
                  </a:cubicBezTo>
                  <a:cubicBezTo>
                    <a:pt x="415" y="81"/>
                    <a:pt x="325" y="0"/>
                    <a:pt x="22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3994700" y="4440325"/>
              <a:ext cx="57175" cy="94850"/>
            </a:xfrm>
            <a:custGeom>
              <a:avLst/>
              <a:gdLst/>
              <a:ahLst/>
              <a:cxnLst/>
              <a:rect l="l" t="t" r="r" b="b"/>
              <a:pathLst>
                <a:path w="2287" h="3794" extrusionOk="0">
                  <a:moveTo>
                    <a:pt x="467" y="1"/>
                  </a:moveTo>
                  <a:cubicBezTo>
                    <a:pt x="70" y="1"/>
                    <a:pt x="0" y="411"/>
                    <a:pt x="0" y="411"/>
                  </a:cubicBezTo>
                  <a:lnTo>
                    <a:pt x="1134" y="2517"/>
                  </a:lnTo>
                  <a:cubicBezTo>
                    <a:pt x="696" y="2852"/>
                    <a:pt x="470" y="3270"/>
                    <a:pt x="619" y="3547"/>
                  </a:cubicBezTo>
                  <a:cubicBezTo>
                    <a:pt x="707" y="3711"/>
                    <a:pt x="913" y="3793"/>
                    <a:pt x="1177" y="3793"/>
                  </a:cubicBezTo>
                  <a:cubicBezTo>
                    <a:pt x="1453" y="3793"/>
                    <a:pt x="1793" y="3703"/>
                    <a:pt x="2126" y="3522"/>
                  </a:cubicBezTo>
                  <a:cubicBezTo>
                    <a:pt x="2184" y="3489"/>
                    <a:pt x="2235" y="3457"/>
                    <a:pt x="2287" y="3425"/>
                  </a:cubicBezTo>
                  <a:lnTo>
                    <a:pt x="2287" y="3425"/>
                  </a:lnTo>
                  <a:cubicBezTo>
                    <a:pt x="2256" y="3437"/>
                    <a:pt x="1672" y="3690"/>
                    <a:pt x="1244" y="3690"/>
                  </a:cubicBezTo>
                  <a:cubicBezTo>
                    <a:pt x="1228" y="3690"/>
                    <a:pt x="1213" y="3690"/>
                    <a:pt x="1198" y="3689"/>
                  </a:cubicBezTo>
                  <a:cubicBezTo>
                    <a:pt x="1237" y="3670"/>
                    <a:pt x="1276" y="3650"/>
                    <a:pt x="1314" y="3625"/>
                  </a:cubicBezTo>
                  <a:cubicBezTo>
                    <a:pt x="1469" y="3502"/>
                    <a:pt x="1514" y="3296"/>
                    <a:pt x="1411" y="3161"/>
                  </a:cubicBezTo>
                  <a:cubicBezTo>
                    <a:pt x="1357" y="3094"/>
                    <a:pt x="1274" y="3060"/>
                    <a:pt x="1184" y="3060"/>
                  </a:cubicBezTo>
                  <a:cubicBezTo>
                    <a:pt x="1101" y="3060"/>
                    <a:pt x="1012" y="3089"/>
                    <a:pt x="934" y="3148"/>
                  </a:cubicBezTo>
                  <a:cubicBezTo>
                    <a:pt x="863" y="3200"/>
                    <a:pt x="818" y="3277"/>
                    <a:pt x="792" y="3361"/>
                  </a:cubicBezTo>
                  <a:cubicBezTo>
                    <a:pt x="767" y="2968"/>
                    <a:pt x="1411" y="2523"/>
                    <a:pt x="1411" y="2523"/>
                  </a:cubicBezTo>
                  <a:lnTo>
                    <a:pt x="419" y="739"/>
                  </a:lnTo>
                  <a:lnTo>
                    <a:pt x="367" y="642"/>
                  </a:lnTo>
                  <a:cubicBezTo>
                    <a:pt x="174" y="211"/>
                    <a:pt x="709" y="43"/>
                    <a:pt x="709" y="43"/>
                  </a:cubicBezTo>
                  <a:cubicBezTo>
                    <a:pt x="617" y="13"/>
                    <a:pt x="537" y="1"/>
                    <a:pt x="467"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040750" y="4491150"/>
              <a:ext cx="30950" cy="23550"/>
            </a:xfrm>
            <a:custGeom>
              <a:avLst/>
              <a:gdLst/>
              <a:ahLst/>
              <a:cxnLst/>
              <a:rect l="l" t="t" r="r" b="b"/>
              <a:pathLst>
                <a:path w="1238" h="942" extrusionOk="0">
                  <a:moveTo>
                    <a:pt x="577" y="1"/>
                  </a:moveTo>
                  <a:cubicBezTo>
                    <a:pt x="404" y="1"/>
                    <a:pt x="206" y="35"/>
                    <a:pt x="0" y="104"/>
                  </a:cubicBezTo>
                  <a:cubicBezTo>
                    <a:pt x="33" y="98"/>
                    <a:pt x="208" y="67"/>
                    <a:pt x="406" y="67"/>
                  </a:cubicBezTo>
                  <a:cubicBezTo>
                    <a:pt x="685" y="67"/>
                    <a:pt x="1009" y="128"/>
                    <a:pt x="1050" y="407"/>
                  </a:cubicBezTo>
                  <a:cubicBezTo>
                    <a:pt x="1089" y="587"/>
                    <a:pt x="1057" y="774"/>
                    <a:pt x="967" y="941"/>
                  </a:cubicBezTo>
                  <a:cubicBezTo>
                    <a:pt x="1166" y="690"/>
                    <a:pt x="1237" y="432"/>
                    <a:pt x="1134" y="245"/>
                  </a:cubicBezTo>
                  <a:cubicBezTo>
                    <a:pt x="1048" y="82"/>
                    <a:pt x="842" y="1"/>
                    <a:pt x="57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042025" y="4241875"/>
              <a:ext cx="187325" cy="67300"/>
            </a:xfrm>
            <a:custGeom>
              <a:avLst/>
              <a:gdLst/>
              <a:ahLst/>
              <a:cxnLst/>
              <a:rect l="l" t="t" r="r" b="b"/>
              <a:pathLst>
                <a:path w="7493" h="2692" extrusionOk="0">
                  <a:moveTo>
                    <a:pt x="136" y="1"/>
                  </a:moveTo>
                  <a:lnTo>
                    <a:pt x="1" y="786"/>
                  </a:lnTo>
                  <a:lnTo>
                    <a:pt x="3685" y="1431"/>
                  </a:lnTo>
                  <a:lnTo>
                    <a:pt x="3589" y="1212"/>
                  </a:lnTo>
                  <a:lnTo>
                    <a:pt x="3634" y="1212"/>
                  </a:lnTo>
                  <a:lnTo>
                    <a:pt x="6217" y="1624"/>
                  </a:lnTo>
                  <a:cubicBezTo>
                    <a:pt x="6217" y="1624"/>
                    <a:pt x="6159" y="2493"/>
                    <a:pt x="6545" y="2661"/>
                  </a:cubicBezTo>
                  <a:cubicBezTo>
                    <a:pt x="6595" y="2682"/>
                    <a:pt x="6642" y="2692"/>
                    <a:pt x="6688" y="2692"/>
                  </a:cubicBezTo>
                  <a:cubicBezTo>
                    <a:pt x="7184" y="2692"/>
                    <a:pt x="7455" y="1542"/>
                    <a:pt x="7473" y="1495"/>
                  </a:cubicBezTo>
                  <a:cubicBezTo>
                    <a:pt x="7492" y="1340"/>
                    <a:pt x="7492" y="1179"/>
                    <a:pt x="7473" y="1025"/>
                  </a:cubicBezTo>
                  <a:cubicBezTo>
                    <a:pt x="7466" y="954"/>
                    <a:pt x="7454" y="877"/>
                    <a:pt x="7434" y="812"/>
                  </a:cubicBezTo>
                  <a:cubicBezTo>
                    <a:pt x="7363" y="503"/>
                    <a:pt x="7202" y="284"/>
                    <a:pt x="6996" y="245"/>
                  </a:cubicBezTo>
                  <a:cubicBezTo>
                    <a:pt x="6976" y="242"/>
                    <a:pt x="6956" y="240"/>
                    <a:pt x="6935" y="240"/>
                  </a:cubicBezTo>
                  <a:cubicBezTo>
                    <a:pt x="6650" y="240"/>
                    <a:pt x="6353" y="570"/>
                    <a:pt x="6185" y="1050"/>
                  </a:cubicBezTo>
                  <a:lnTo>
                    <a:pt x="136"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213250" y="4282900"/>
              <a:ext cx="9325" cy="8950"/>
            </a:xfrm>
            <a:custGeom>
              <a:avLst/>
              <a:gdLst/>
              <a:ahLst/>
              <a:cxnLst/>
              <a:rect l="l" t="t" r="r" b="b"/>
              <a:pathLst>
                <a:path w="373" h="358" extrusionOk="0">
                  <a:moveTo>
                    <a:pt x="182" y="0"/>
                  </a:moveTo>
                  <a:cubicBezTo>
                    <a:pt x="93" y="0"/>
                    <a:pt x="10" y="70"/>
                    <a:pt x="6" y="176"/>
                  </a:cubicBezTo>
                  <a:cubicBezTo>
                    <a:pt x="1" y="282"/>
                    <a:pt x="88" y="358"/>
                    <a:pt x="183" y="358"/>
                  </a:cubicBezTo>
                  <a:cubicBezTo>
                    <a:pt x="221" y="358"/>
                    <a:pt x="260" y="345"/>
                    <a:pt x="295" y="318"/>
                  </a:cubicBezTo>
                  <a:cubicBezTo>
                    <a:pt x="366" y="247"/>
                    <a:pt x="373" y="124"/>
                    <a:pt x="302" y="47"/>
                  </a:cubicBezTo>
                  <a:cubicBezTo>
                    <a:pt x="265" y="15"/>
                    <a:pt x="223" y="0"/>
                    <a:pt x="182"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124650" y="4257975"/>
              <a:ext cx="104200" cy="56200"/>
            </a:xfrm>
            <a:custGeom>
              <a:avLst/>
              <a:gdLst/>
              <a:ahLst/>
              <a:cxnLst/>
              <a:rect l="l" t="t" r="r" b="b"/>
              <a:pathLst>
                <a:path w="4168" h="2248" extrusionOk="0">
                  <a:moveTo>
                    <a:pt x="535" y="1"/>
                  </a:moveTo>
                  <a:lnTo>
                    <a:pt x="535" y="1"/>
                  </a:lnTo>
                  <a:cubicBezTo>
                    <a:pt x="0" y="355"/>
                    <a:pt x="380" y="787"/>
                    <a:pt x="380" y="787"/>
                  </a:cubicBezTo>
                  <a:lnTo>
                    <a:pt x="2738" y="1199"/>
                  </a:lnTo>
                  <a:cubicBezTo>
                    <a:pt x="2731" y="1753"/>
                    <a:pt x="2925" y="2184"/>
                    <a:pt x="3227" y="2242"/>
                  </a:cubicBezTo>
                  <a:cubicBezTo>
                    <a:pt x="3248" y="2246"/>
                    <a:pt x="3269" y="2247"/>
                    <a:pt x="3289" y="2247"/>
                  </a:cubicBezTo>
                  <a:cubicBezTo>
                    <a:pt x="3651" y="2247"/>
                    <a:pt x="4020" y="1726"/>
                    <a:pt x="4142" y="1038"/>
                  </a:cubicBezTo>
                  <a:cubicBezTo>
                    <a:pt x="4155" y="973"/>
                    <a:pt x="4161" y="915"/>
                    <a:pt x="4168" y="851"/>
                  </a:cubicBezTo>
                  <a:lnTo>
                    <a:pt x="4168" y="851"/>
                  </a:lnTo>
                  <a:cubicBezTo>
                    <a:pt x="4155" y="890"/>
                    <a:pt x="3988" y="1547"/>
                    <a:pt x="3698" y="1869"/>
                  </a:cubicBezTo>
                  <a:cubicBezTo>
                    <a:pt x="3711" y="1830"/>
                    <a:pt x="3717" y="1785"/>
                    <a:pt x="3717" y="1746"/>
                  </a:cubicBezTo>
                  <a:cubicBezTo>
                    <a:pt x="3717" y="1540"/>
                    <a:pt x="3582" y="1379"/>
                    <a:pt x="3414" y="1379"/>
                  </a:cubicBezTo>
                  <a:cubicBezTo>
                    <a:pt x="3247" y="1379"/>
                    <a:pt x="3112" y="1540"/>
                    <a:pt x="3112" y="1746"/>
                  </a:cubicBezTo>
                  <a:cubicBezTo>
                    <a:pt x="3112" y="1830"/>
                    <a:pt x="3137" y="1914"/>
                    <a:pt x="3189" y="1985"/>
                  </a:cubicBezTo>
                  <a:cubicBezTo>
                    <a:pt x="2860" y="1766"/>
                    <a:pt x="2912" y="980"/>
                    <a:pt x="2912" y="980"/>
                  </a:cubicBezTo>
                  <a:lnTo>
                    <a:pt x="902" y="658"/>
                  </a:lnTo>
                  <a:lnTo>
                    <a:pt x="793" y="638"/>
                  </a:lnTo>
                  <a:cubicBezTo>
                    <a:pt x="335" y="529"/>
                    <a:pt x="535" y="1"/>
                    <a:pt x="53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196625" y="4247875"/>
              <a:ext cx="31275" cy="20275"/>
            </a:xfrm>
            <a:custGeom>
              <a:avLst/>
              <a:gdLst/>
              <a:ahLst/>
              <a:cxnLst/>
              <a:rect l="l" t="t" r="r" b="b"/>
              <a:pathLst>
                <a:path w="1251" h="811" extrusionOk="0">
                  <a:moveTo>
                    <a:pt x="751" y="0"/>
                  </a:moveTo>
                  <a:cubicBezTo>
                    <a:pt x="466" y="0"/>
                    <a:pt x="169" y="330"/>
                    <a:pt x="1" y="810"/>
                  </a:cubicBezTo>
                  <a:cubicBezTo>
                    <a:pt x="29" y="754"/>
                    <a:pt x="363" y="125"/>
                    <a:pt x="727" y="125"/>
                  </a:cubicBezTo>
                  <a:cubicBezTo>
                    <a:pt x="779" y="125"/>
                    <a:pt x="831" y="138"/>
                    <a:pt x="883" y="166"/>
                  </a:cubicBezTo>
                  <a:cubicBezTo>
                    <a:pt x="1051" y="250"/>
                    <a:pt x="1179" y="392"/>
                    <a:pt x="1250" y="566"/>
                  </a:cubicBezTo>
                  <a:cubicBezTo>
                    <a:pt x="1179" y="257"/>
                    <a:pt x="1018" y="44"/>
                    <a:pt x="812" y="5"/>
                  </a:cubicBezTo>
                  <a:cubicBezTo>
                    <a:pt x="792" y="2"/>
                    <a:pt x="772" y="0"/>
                    <a:pt x="751"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3634450" y="4091550"/>
              <a:ext cx="226300" cy="136975"/>
            </a:xfrm>
            <a:custGeom>
              <a:avLst/>
              <a:gdLst/>
              <a:ahLst/>
              <a:cxnLst/>
              <a:rect l="l" t="t" r="r" b="b"/>
              <a:pathLst>
                <a:path w="9052" h="5479" extrusionOk="0">
                  <a:moveTo>
                    <a:pt x="1444" y="0"/>
                  </a:moveTo>
                  <a:cubicBezTo>
                    <a:pt x="869" y="0"/>
                    <a:pt x="234" y="1158"/>
                    <a:pt x="201" y="1208"/>
                  </a:cubicBezTo>
                  <a:cubicBezTo>
                    <a:pt x="123" y="1395"/>
                    <a:pt x="72" y="1582"/>
                    <a:pt x="40" y="1782"/>
                  </a:cubicBezTo>
                  <a:cubicBezTo>
                    <a:pt x="20" y="1872"/>
                    <a:pt x="14" y="1962"/>
                    <a:pt x="7" y="2052"/>
                  </a:cubicBezTo>
                  <a:cubicBezTo>
                    <a:pt x="1" y="2458"/>
                    <a:pt x="117" y="2774"/>
                    <a:pt x="355" y="2883"/>
                  </a:cubicBezTo>
                  <a:cubicBezTo>
                    <a:pt x="421" y="2914"/>
                    <a:pt x="492" y="2929"/>
                    <a:pt x="567" y="2929"/>
                  </a:cubicBezTo>
                  <a:cubicBezTo>
                    <a:pt x="896" y="2929"/>
                    <a:pt x="1298" y="2642"/>
                    <a:pt x="1618" y="2175"/>
                  </a:cubicBezTo>
                  <a:lnTo>
                    <a:pt x="8613" y="5479"/>
                  </a:lnTo>
                  <a:lnTo>
                    <a:pt x="9051" y="4564"/>
                  </a:lnTo>
                  <a:lnTo>
                    <a:pt x="4780" y="2555"/>
                  </a:lnTo>
                  <a:lnTo>
                    <a:pt x="4826" y="2851"/>
                  </a:lnTo>
                  <a:lnTo>
                    <a:pt x="4768" y="2838"/>
                  </a:lnTo>
                  <a:lnTo>
                    <a:pt x="1766" y="1466"/>
                  </a:lnTo>
                  <a:cubicBezTo>
                    <a:pt x="1766" y="1466"/>
                    <a:pt x="2127" y="429"/>
                    <a:pt x="1714" y="100"/>
                  </a:cubicBezTo>
                  <a:cubicBezTo>
                    <a:pt x="1628" y="31"/>
                    <a:pt x="1536" y="0"/>
                    <a:pt x="144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3649275" y="4109900"/>
              <a:ext cx="12825" cy="11250"/>
            </a:xfrm>
            <a:custGeom>
              <a:avLst/>
              <a:gdLst/>
              <a:ahLst/>
              <a:cxnLst/>
              <a:rect l="l" t="t" r="r" b="b"/>
              <a:pathLst>
                <a:path w="513" h="450" extrusionOk="0">
                  <a:moveTo>
                    <a:pt x="245" y="0"/>
                  </a:moveTo>
                  <a:cubicBezTo>
                    <a:pt x="218" y="0"/>
                    <a:pt x="190" y="6"/>
                    <a:pt x="162" y="17"/>
                  </a:cubicBezTo>
                  <a:cubicBezTo>
                    <a:pt x="46" y="81"/>
                    <a:pt x="1" y="230"/>
                    <a:pt x="65" y="346"/>
                  </a:cubicBezTo>
                  <a:cubicBezTo>
                    <a:pt x="110" y="416"/>
                    <a:pt x="182" y="450"/>
                    <a:pt x="252" y="450"/>
                  </a:cubicBezTo>
                  <a:cubicBezTo>
                    <a:pt x="343" y="450"/>
                    <a:pt x="432" y="395"/>
                    <a:pt x="464" y="294"/>
                  </a:cubicBezTo>
                  <a:cubicBezTo>
                    <a:pt x="513" y="143"/>
                    <a:pt x="389" y="0"/>
                    <a:pt x="245"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3639625" y="4086000"/>
              <a:ext cx="122550" cy="91800"/>
            </a:xfrm>
            <a:custGeom>
              <a:avLst/>
              <a:gdLst/>
              <a:ahLst/>
              <a:cxnLst/>
              <a:rect l="l" t="t" r="r" b="b"/>
              <a:pathLst>
                <a:path w="4902" h="3672" extrusionOk="0">
                  <a:moveTo>
                    <a:pt x="1396" y="0"/>
                  </a:moveTo>
                  <a:cubicBezTo>
                    <a:pt x="972" y="0"/>
                    <a:pt x="431" y="486"/>
                    <a:pt x="90" y="1205"/>
                  </a:cubicBezTo>
                  <a:cubicBezTo>
                    <a:pt x="58" y="1276"/>
                    <a:pt x="26" y="1347"/>
                    <a:pt x="0" y="1424"/>
                  </a:cubicBezTo>
                  <a:cubicBezTo>
                    <a:pt x="19" y="1385"/>
                    <a:pt x="451" y="638"/>
                    <a:pt x="908" y="342"/>
                  </a:cubicBezTo>
                  <a:lnTo>
                    <a:pt x="908" y="342"/>
                  </a:lnTo>
                  <a:cubicBezTo>
                    <a:pt x="876" y="387"/>
                    <a:pt x="857" y="432"/>
                    <a:pt x="844" y="490"/>
                  </a:cubicBezTo>
                  <a:cubicBezTo>
                    <a:pt x="773" y="735"/>
                    <a:pt x="889" y="973"/>
                    <a:pt x="1089" y="1031"/>
                  </a:cubicBezTo>
                  <a:cubicBezTo>
                    <a:pt x="1118" y="1039"/>
                    <a:pt x="1148" y="1043"/>
                    <a:pt x="1177" y="1043"/>
                  </a:cubicBezTo>
                  <a:cubicBezTo>
                    <a:pt x="1354" y="1043"/>
                    <a:pt x="1523" y="900"/>
                    <a:pt x="1578" y="690"/>
                  </a:cubicBezTo>
                  <a:cubicBezTo>
                    <a:pt x="1610" y="587"/>
                    <a:pt x="1604" y="471"/>
                    <a:pt x="1565" y="368"/>
                  </a:cubicBezTo>
                  <a:lnTo>
                    <a:pt x="1565" y="368"/>
                  </a:lnTo>
                  <a:cubicBezTo>
                    <a:pt x="1887" y="748"/>
                    <a:pt x="1565" y="1682"/>
                    <a:pt x="1565" y="1682"/>
                  </a:cubicBezTo>
                  <a:lnTo>
                    <a:pt x="3904" y="2751"/>
                  </a:lnTo>
                  <a:lnTo>
                    <a:pt x="4032" y="2809"/>
                  </a:lnTo>
                  <a:cubicBezTo>
                    <a:pt x="4554" y="3099"/>
                    <a:pt x="4135" y="3672"/>
                    <a:pt x="4135" y="3672"/>
                  </a:cubicBezTo>
                  <a:cubicBezTo>
                    <a:pt x="4902" y="3421"/>
                    <a:pt x="4580" y="2770"/>
                    <a:pt x="4580" y="2770"/>
                  </a:cubicBezTo>
                  <a:lnTo>
                    <a:pt x="1842" y="1482"/>
                  </a:lnTo>
                  <a:cubicBezTo>
                    <a:pt x="2036" y="812"/>
                    <a:pt x="1952" y="219"/>
                    <a:pt x="1604" y="45"/>
                  </a:cubicBezTo>
                  <a:cubicBezTo>
                    <a:pt x="1539" y="15"/>
                    <a:pt x="1469" y="0"/>
                    <a:pt x="1396"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634450" y="4142850"/>
              <a:ext cx="40450" cy="22000"/>
            </a:xfrm>
            <a:custGeom>
              <a:avLst/>
              <a:gdLst/>
              <a:ahLst/>
              <a:cxnLst/>
              <a:rect l="l" t="t" r="r" b="b"/>
              <a:pathLst>
                <a:path w="1618" h="880" extrusionOk="0">
                  <a:moveTo>
                    <a:pt x="14" y="0"/>
                  </a:moveTo>
                  <a:lnTo>
                    <a:pt x="14" y="0"/>
                  </a:lnTo>
                  <a:cubicBezTo>
                    <a:pt x="1" y="406"/>
                    <a:pt x="117" y="715"/>
                    <a:pt x="362" y="831"/>
                  </a:cubicBezTo>
                  <a:cubicBezTo>
                    <a:pt x="427" y="864"/>
                    <a:pt x="498" y="879"/>
                    <a:pt x="574" y="879"/>
                  </a:cubicBezTo>
                  <a:cubicBezTo>
                    <a:pt x="899" y="879"/>
                    <a:pt x="1299" y="588"/>
                    <a:pt x="1618" y="123"/>
                  </a:cubicBezTo>
                  <a:lnTo>
                    <a:pt x="1618" y="123"/>
                  </a:lnTo>
                  <a:cubicBezTo>
                    <a:pt x="1566" y="179"/>
                    <a:pt x="1047" y="728"/>
                    <a:pt x="620" y="728"/>
                  </a:cubicBezTo>
                  <a:cubicBezTo>
                    <a:pt x="512" y="728"/>
                    <a:pt x="410" y="693"/>
                    <a:pt x="323" y="606"/>
                  </a:cubicBezTo>
                  <a:cubicBezTo>
                    <a:pt x="149" y="451"/>
                    <a:pt x="40" y="232"/>
                    <a:pt x="1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605950" y="4212400"/>
              <a:ext cx="352225" cy="211775"/>
            </a:xfrm>
            <a:custGeom>
              <a:avLst/>
              <a:gdLst/>
              <a:ahLst/>
              <a:cxnLst/>
              <a:rect l="l" t="t" r="r" b="b"/>
              <a:pathLst>
                <a:path w="14089" h="8471" extrusionOk="0">
                  <a:moveTo>
                    <a:pt x="13425" y="1"/>
                  </a:moveTo>
                  <a:lnTo>
                    <a:pt x="2519" y="5089"/>
                  </a:lnTo>
                  <a:cubicBezTo>
                    <a:pt x="2519" y="5089"/>
                    <a:pt x="2519" y="5089"/>
                    <a:pt x="2513" y="5083"/>
                  </a:cubicBezTo>
                  <a:cubicBezTo>
                    <a:pt x="2017" y="4355"/>
                    <a:pt x="1396" y="3900"/>
                    <a:pt x="884" y="3900"/>
                  </a:cubicBezTo>
                  <a:cubicBezTo>
                    <a:pt x="770" y="3900"/>
                    <a:pt x="662" y="3922"/>
                    <a:pt x="561" y="3969"/>
                  </a:cubicBezTo>
                  <a:cubicBezTo>
                    <a:pt x="188" y="4143"/>
                    <a:pt x="1" y="4632"/>
                    <a:pt x="20" y="5257"/>
                  </a:cubicBezTo>
                  <a:cubicBezTo>
                    <a:pt x="20" y="5399"/>
                    <a:pt x="39" y="5540"/>
                    <a:pt x="59" y="5682"/>
                  </a:cubicBezTo>
                  <a:lnTo>
                    <a:pt x="59" y="5688"/>
                  </a:lnTo>
                  <a:cubicBezTo>
                    <a:pt x="110" y="5991"/>
                    <a:pt x="188" y="6294"/>
                    <a:pt x="297" y="6584"/>
                  </a:cubicBezTo>
                  <a:cubicBezTo>
                    <a:pt x="353" y="6656"/>
                    <a:pt x="1337" y="8471"/>
                    <a:pt x="2230" y="8471"/>
                  </a:cubicBezTo>
                  <a:cubicBezTo>
                    <a:pt x="2373" y="8471"/>
                    <a:pt x="2514" y="8424"/>
                    <a:pt x="2648" y="8317"/>
                  </a:cubicBezTo>
                  <a:cubicBezTo>
                    <a:pt x="3299" y="7808"/>
                    <a:pt x="2745" y="6191"/>
                    <a:pt x="2745" y="6191"/>
                  </a:cubicBezTo>
                  <a:lnTo>
                    <a:pt x="7415" y="4085"/>
                  </a:lnTo>
                  <a:lnTo>
                    <a:pt x="7505" y="4052"/>
                  </a:lnTo>
                  <a:lnTo>
                    <a:pt x="7441" y="4523"/>
                  </a:lnTo>
                  <a:lnTo>
                    <a:pt x="7441" y="4523"/>
                  </a:lnTo>
                  <a:lnTo>
                    <a:pt x="14088" y="1418"/>
                  </a:lnTo>
                  <a:lnTo>
                    <a:pt x="13425"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628500" y="4378450"/>
              <a:ext cx="22400" cy="18300"/>
            </a:xfrm>
            <a:custGeom>
              <a:avLst/>
              <a:gdLst/>
              <a:ahLst/>
              <a:cxnLst/>
              <a:rect l="l" t="t" r="r" b="b"/>
              <a:pathLst>
                <a:path w="896" h="732" extrusionOk="0">
                  <a:moveTo>
                    <a:pt x="384" y="0"/>
                  </a:moveTo>
                  <a:cubicBezTo>
                    <a:pt x="268" y="0"/>
                    <a:pt x="163" y="48"/>
                    <a:pt x="104" y="142"/>
                  </a:cubicBezTo>
                  <a:cubicBezTo>
                    <a:pt x="1" y="303"/>
                    <a:pt x="71" y="528"/>
                    <a:pt x="265" y="657"/>
                  </a:cubicBezTo>
                  <a:cubicBezTo>
                    <a:pt x="342" y="707"/>
                    <a:pt x="428" y="732"/>
                    <a:pt x="510" y="732"/>
                  </a:cubicBezTo>
                  <a:cubicBezTo>
                    <a:pt x="626" y="732"/>
                    <a:pt x="732" y="683"/>
                    <a:pt x="793" y="592"/>
                  </a:cubicBezTo>
                  <a:cubicBezTo>
                    <a:pt x="896" y="431"/>
                    <a:pt x="825" y="206"/>
                    <a:pt x="638" y="77"/>
                  </a:cubicBezTo>
                  <a:cubicBezTo>
                    <a:pt x="557" y="26"/>
                    <a:pt x="468" y="0"/>
                    <a:pt x="38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3613525" y="4290350"/>
              <a:ext cx="191000" cy="142000"/>
            </a:xfrm>
            <a:custGeom>
              <a:avLst/>
              <a:gdLst/>
              <a:ahLst/>
              <a:cxnLst/>
              <a:rect l="l" t="t" r="r" b="b"/>
              <a:pathLst>
                <a:path w="7640" h="5680" extrusionOk="0">
                  <a:moveTo>
                    <a:pt x="6448" y="0"/>
                  </a:moveTo>
                  <a:cubicBezTo>
                    <a:pt x="6448" y="0"/>
                    <a:pt x="7092" y="896"/>
                    <a:pt x="6287" y="1340"/>
                  </a:cubicBezTo>
                  <a:lnTo>
                    <a:pt x="6088" y="1430"/>
                  </a:lnTo>
                  <a:lnTo>
                    <a:pt x="2442" y="3073"/>
                  </a:lnTo>
                  <a:cubicBezTo>
                    <a:pt x="2442" y="3073"/>
                    <a:pt x="2938" y="4529"/>
                    <a:pt x="2429" y="5115"/>
                  </a:cubicBezTo>
                  <a:cubicBezTo>
                    <a:pt x="2493" y="4960"/>
                    <a:pt x="2500" y="4780"/>
                    <a:pt x="2455" y="4612"/>
                  </a:cubicBezTo>
                  <a:cubicBezTo>
                    <a:pt x="2366" y="4284"/>
                    <a:pt x="2098" y="4061"/>
                    <a:pt x="1823" y="4061"/>
                  </a:cubicBezTo>
                  <a:cubicBezTo>
                    <a:pt x="1780" y="4061"/>
                    <a:pt x="1737" y="4066"/>
                    <a:pt x="1695" y="4078"/>
                  </a:cubicBezTo>
                  <a:cubicBezTo>
                    <a:pt x="1373" y="4168"/>
                    <a:pt x="1199" y="4548"/>
                    <a:pt x="1302" y="4928"/>
                  </a:cubicBezTo>
                  <a:cubicBezTo>
                    <a:pt x="1328" y="5005"/>
                    <a:pt x="1360" y="5083"/>
                    <a:pt x="1405" y="5153"/>
                  </a:cubicBezTo>
                  <a:cubicBezTo>
                    <a:pt x="696" y="4683"/>
                    <a:pt x="39" y="3524"/>
                    <a:pt x="1" y="3466"/>
                  </a:cubicBezTo>
                  <a:lnTo>
                    <a:pt x="1" y="3466"/>
                  </a:lnTo>
                  <a:cubicBezTo>
                    <a:pt x="39" y="3575"/>
                    <a:pt x="84" y="3691"/>
                    <a:pt x="142" y="3807"/>
                  </a:cubicBezTo>
                  <a:cubicBezTo>
                    <a:pt x="664" y="4929"/>
                    <a:pt x="1506" y="5679"/>
                    <a:pt x="2165" y="5679"/>
                  </a:cubicBezTo>
                  <a:cubicBezTo>
                    <a:pt x="2279" y="5679"/>
                    <a:pt x="2387" y="5657"/>
                    <a:pt x="2487" y="5611"/>
                  </a:cubicBezTo>
                  <a:cubicBezTo>
                    <a:pt x="3034" y="5360"/>
                    <a:pt x="3176" y="4432"/>
                    <a:pt x="2880" y="3395"/>
                  </a:cubicBezTo>
                  <a:lnTo>
                    <a:pt x="7138" y="1405"/>
                  </a:lnTo>
                  <a:cubicBezTo>
                    <a:pt x="7138" y="1405"/>
                    <a:pt x="7640" y="400"/>
                    <a:pt x="644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3605950" y="4309975"/>
              <a:ext cx="62825" cy="34025"/>
            </a:xfrm>
            <a:custGeom>
              <a:avLst/>
              <a:gdLst/>
              <a:ahLst/>
              <a:cxnLst/>
              <a:rect l="l" t="t" r="r" b="b"/>
              <a:pathLst>
                <a:path w="2513" h="1361" extrusionOk="0">
                  <a:moveTo>
                    <a:pt x="887" y="0"/>
                  </a:moveTo>
                  <a:cubicBezTo>
                    <a:pt x="772" y="0"/>
                    <a:pt x="662" y="23"/>
                    <a:pt x="561" y="72"/>
                  </a:cubicBezTo>
                  <a:cubicBezTo>
                    <a:pt x="188" y="246"/>
                    <a:pt x="1" y="736"/>
                    <a:pt x="14" y="1360"/>
                  </a:cubicBezTo>
                  <a:cubicBezTo>
                    <a:pt x="39" y="1103"/>
                    <a:pt x="155" y="761"/>
                    <a:pt x="503" y="420"/>
                  </a:cubicBezTo>
                  <a:cubicBezTo>
                    <a:pt x="638" y="287"/>
                    <a:pt x="796" y="234"/>
                    <a:pt x="962" y="234"/>
                  </a:cubicBezTo>
                  <a:cubicBezTo>
                    <a:pt x="1626" y="234"/>
                    <a:pt x="2431" y="1092"/>
                    <a:pt x="2513" y="1180"/>
                  </a:cubicBezTo>
                  <a:cubicBezTo>
                    <a:pt x="2019" y="455"/>
                    <a:pt x="1397" y="0"/>
                    <a:pt x="8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3895825" y="3926100"/>
              <a:ext cx="89875" cy="249625"/>
            </a:xfrm>
            <a:custGeom>
              <a:avLst/>
              <a:gdLst/>
              <a:ahLst/>
              <a:cxnLst/>
              <a:rect l="l" t="t" r="r" b="b"/>
              <a:pathLst>
                <a:path w="3595" h="9985" extrusionOk="0">
                  <a:moveTo>
                    <a:pt x="2108" y="0"/>
                  </a:moveTo>
                  <a:cubicBezTo>
                    <a:pt x="2039" y="0"/>
                    <a:pt x="1969" y="2"/>
                    <a:pt x="1900" y="7"/>
                  </a:cubicBezTo>
                  <a:cubicBezTo>
                    <a:pt x="1836" y="32"/>
                    <a:pt x="0" y="393"/>
                    <a:pt x="303" y="1185"/>
                  </a:cubicBezTo>
                  <a:cubicBezTo>
                    <a:pt x="483" y="1640"/>
                    <a:pt x="1385" y="1669"/>
                    <a:pt x="1615" y="1669"/>
                  </a:cubicBezTo>
                  <a:cubicBezTo>
                    <a:pt x="1649" y="1669"/>
                    <a:pt x="1669" y="1668"/>
                    <a:pt x="1669" y="1668"/>
                  </a:cubicBezTo>
                  <a:lnTo>
                    <a:pt x="2100" y="5121"/>
                  </a:lnTo>
                  <a:lnTo>
                    <a:pt x="2100" y="5185"/>
                  </a:lnTo>
                  <a:lnTo>
                    <a:pt x="1810" y="5050"/>
                  </a:lnTo>
                  <a:lnTo>
                    <a:pt x="2493" y="9984"/>
                  </a:lnTo>
                  <a:lnTo>
                    <a:pt x="3543" y="9836"/>
                  </a:lnTo>
                  <a:lnTo>
                    <a:pt x="2422" y="1746"/>
                  </a:lnTo>
                  <a:cubicBezTo>
                    <a:pt x="3124" y="1527"/>
                    <a:pt x="3594" y="1108"/>
                    <a:pt x="3537" y="696"/>
                  </a:cubicBezTo>
                  <a:cubicBezTo>
                    <a:pt x="3498" y="419"/>
                    <a:pt x="3221" y="200"/>
                    <a:pt x="2809" y="90"/>
                  </a:cubicBezTo>
                  <a:cubicBezTo>
                    <a:pt x="2718" y="65"/>
                    <a:pt x="2622" y="39"/>
                    <a:pt x="2525" y="26"/>
                  </a:cubicBezTo>
                  <a:cubicBezTo>
                    <a:pt x="2388" y="9"/>
                    <a:pt x="2248" y="0"/>
                    <a:pt x="2108"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3924325" y="3934900"/>
              <a:ext cx="15475" cy="11500"/>
            </a:xfrm>
            <a:custGeom>
              <a:avLst/>
              <a:gdLst/>
              <a:ahLst/>
              <a:cxnLst/>
              <a:rect l="l" t="t" r="r" b="b"/>
              <a:pathLst>
                <a:path w="619" h="460" extrusionOk="0">
                  <a:moveTo>
                    <a:pt x="312" y="1"/>
                  </a:moveTo>
                  <a:cubicBezTo>
                    <a:pt x="247" y="1"/>
                    <a:pt x="181" y="25"/>
                    <a:pt x="129" y="73"/>
                  </a:cubicBezTo>
                  <a:cubicBezTo>
                    <a:pt x="0" y="228"/>
                    <a:pt x="110" y="460"/>
                    <a:pt x="310" y="460"/>
                  </a:cubicBezTo>
                  <a:cubicBezTo>
                    <a:pt x="509" y="460"/>
                    <a:pt x="619" y="228"/>
                    <a:pt x="490" y="73"/>
                  </a:cubicBezTo>
                  <a:cubicBezTo>
                    <a:pt x="442" y="25"/>
                    <a:pt x="377" y="1"/>
                    <a:pt x="3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3894200" y="3926250"/>
              <a:ext cx="72975" cy="130925"/>
            </a:xfrm>
            <a:custGeom>
              <a:avLst/>
              <a:gdLst/>
              <a:ahLst/>
              <a:cxnLst/>
              <a:rect l="l" t="t" r="r" b="b"/>
              <a:pathLst>
                <a:path w="2919" h="5237" extrusionOk="0">
                  <a:moveTo>
                    <a:pt x="1965" y="1"/>
                  </a:moveTo>
                  <a:cubicBezTo>
                    <a:pt x="1882" y="7"/>
                    <a:pt x="1804" y="13"/>
                    <a:pt x="1714" y="20"/>
                  </a:cubicBezTo>
                  <a:cubicBezTo>
                    <a:pt x="735" y="155"/>
                    <a:pt x="1" y="677"/>
                    <a:pt x="72" y="1179"/>
                  </a:cubicBezTo>
                  <a:cubicBezTo>
                    <a:pt x="130" y="1592"/>
                    <a:pt x="703" y="1869"/>
                    <a:pt x="1437" y="1881"/>
                  </a:cubicBezTo>
                  <a:lnTo>
                    <a:pt x="1875" y="5044"/>
                  </a:lnTo>
                  <a:cubicBezTo>
                    <a:pt x="1875" y="5044"/>
                    <a:pt x="2077" y="5236"/>
                    <a:pt x="2344" y="5236"/>
                  </a:cubicBezTo>
                  <a:cubicBezTo>
                    <a:pt x="2520" y="5236"/>
                    <a:pt x="2724" y="5153"/>
                    <a:pt x="2919" y="4877"/>
                  </a:cubicBezTo>
                  <a:lnTo>
                    <a:pt x="2919" y="4877"/>
                  </a:lnTo>
                  <a:cubicBezTo>
                    <a:pt x="2919" y="4877"/>
                    <a:pt x="2780" y="4924"/>
                    <a:pt x="2615" y="4924"/>
                  </a:cubicBezTo>
                  <a:cubicBezTo>
                    <a:pt x="2407" y="4924"/>
                    <a:pt x="2156" y="4848"/>
                    <a:pt x="2088" y="4503"/>
                  </a:cubicBezTo>
                  <a:lnTo>
                    <a:pt x="2068" y="4355"/>
                  </a:lnTo>
                  <a:lnTo>
                    <a:pt x="1734" y="1662"/>
                  </a:lnTo>
                  <a:cubicBezTo>
                    <a:pt x="1734" y="1662"/>
                    <a:pt x="1717" y="1663"/>
                    <a:pt x="1688" y="1663"/>
                  </a:cubicBezTo>
                  <a:cubicBezTo>
                    <a:pt x="1483" y="1663"/>
                    <a:pt x="649" y="1638"/>
                    <a:pt x="407" y="1244"/>
                  </a:cubicBezTo>
                  <a:lnTo>
                    <a:pt x="407" y="1244"/>
                  </a:lnTo>
                  <a:cubicBezTo>
                    <a:pt x="497" y="1321"/>
                    <a:pt x="613" y="1360"/>
                    <a:pt x="729" y="1366"/>
                  </a:cubicBezTo>
                  <a:cubicBezTo>
                    <a:pt x="734" y="1366"/>
                    <a:pt x="739" y="1366"/>
                    <a:pt x="743" y="1366"/>
                  </a:cubicBezTo>
                  <a:cubicBezTo>
                    <a:pt x="1001" y="1366"/>
                    <a:pt x="1218" y="1201"/>
                    <a:pt x="1225" y="973"/>
                  </a:cubicBezTo>
                  <a:cubicBezTo>
                    <a:pt x="1238" y="748"/>
                    <a:pt x="1025" y="561"/>
                    <a:pt x="754" y="555"/>
                  </a:cubicBezTo>
                  <a:cubicBezTo>
                    <a:pt x="696" y="555"/>
                    <a:pt x="645" y="561"/>
                    <a:pt x="587" y="574"/>
                  </a:cubicBezTo>
                  <a:cubicBezTo>
                    <a:pt x="1031" y="207"/>
                    <a:pt x="1920" y="13"/>
                    <a:pt x="196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3956525" y="3928350"/>
              <a:ext cx="29825" cy="41250"/>
            </a:xfrm>
            <a:custGeom>
              <a:avLst/>
              <a:gdLst/>
              <a:ahLst/>
              <a:cxnLst/>
              <a:rect l="l" t="t" r="r" b="b"/>
              <a:pathLst>
                <a:path w="1193" h="1650" extrusionOk="0">
                  <a:moveTo>
                    <a:pt x="387" y="0"/>
                  </a:moveTo>
                  <a:lnTo>
                    <a:pt x="387" y="0"/>
                  </a:lnTo>
                  <a:cubicBezTo>
                    <a:pt x="613" y="97"/>
                    <a:pt x="793" y="277"/>
                    <a:pt x="902" y="503"/>
                  </a:cubicBezTo>
                  <a:cubicBezTo>
                    <a:pt x="1192" y="1076"/>
                    <a:pt x="97" y="1604"/>
                    <a:pt x="1" y="1649"/>
                  </a:cubicBezTo>
                  <a:cubicBezTo>
                    <a:pt x="703" y="1437"/>
                    <a:pt x="1173" y="1018"/>
                    <a:pt x="1115" y="606"/>
                  </a:cubicBezTo>
                  <a:cubicBezTo>
                    <a:pt x="1076" y="329"/>
                    <a:pt x="793" y="110"/>
                    <a:pt x="3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705650" y="4045050"/>
              <a:ext cx="466050" cy="424600"/>
            </a:xfrm>
            <a:custGeom>
              <a:avLst/>
              <a:gdLst/>
              <a:ahLst/>
              <a:cxnLst/>
              <a:rect l="l" t="t" r="r" b="b"/>
              <a:pathLst>
                <a:path w="18642" h="16984" extrusionOk="0">
                  <a:moveTo>
                    <a:pt x="9321" y="1"/>
                  </a:moveTo>
                  <a:cubicBezTo>
                    <a:pt x="7148" y="1"/>
                    <a:pt x="4976" y="830"/>
                    <a:pt x="3317" y="2489"/>
                  </a:cubicBezTo>
                  <a:cubicBezTo>
                    <a:pt x="0" y="5806"/>
                    <a:pt x="0" y="11178"/>
                    <a:pt x="3317" y="14495"/>
                  </a:cubicBezTo>
                  <a:cubicBezTo>
                    <a:pt x="4976" y="16154"/>
                    <a:pt x="7148" y="16983"/>
                    <a:pt x="9321" y="16983"/>
                  </a:cubicBezTo>
                  <a:cubicBezTo>
                    <a:pt x="11493" y="16983"/>
                    <a:pt x="13665" y="16154"/>
                    <a:pt x="15324" y="14495"/>
                  </a:cubicBezTo>
                  <a:cubicBezTo>
                    <a:pt x="18641" y="11178"/>
                    <a:pt x="18641" y="5806"/>
                    <a:pt x="15324" y="2489"/>
                  </a:cubicBezTo>
                  <a:cubicBezTo>
                    <a:pt x="13665" y="830"/>
                    <a:pt x="11493" y="1"/>
                    <a:pt x="932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3688250" y="4141225"/>
              <a:ext cx="457850" cy="328525"/>
            </a:xfrm>
            <a:custGeom>
              <a:avLst/>
              <a:gdLst/>
              <a:ahLst/>
              <a:cxnLst/>
              <a:rect l="l" t="t" r="r" b="b"/>
              <a:pathLst>
                <a:path w="18314" h="13141" extrusionOk="0">
                  <a:moveTo>
                    <a:pt x="2905" y="1"/>
                  </a:moveTo>
                  <a:cubicBezTo>
                    <a:pt x="0" y="4439"/>
                    <a:pt x="1836" y="10423"/>
                    <a:pt x="6732" y="12478"/>
                  </a:cubicBezTo>
                  <a:cubicBezTo>
                    <a:pt x="7810" y="12929"/>
                    <a:pt x="8920" y="13140"/>
                    <a:pt x="10008" y="13140"/>
                  </a:cubicBezTo>
                  <a:cubicBezTo>
                    <a:pt x="13859" y="13140"/>
                    <a:pt x="17429" y="10491"/>
                    <a:pt x="18313" y="6448"/>
                  </a:cubicBezTo>
                  <a:lnTo>
                    <a:pt x="18313" y="6448"/>
                  </a:lnTo>
                  <a:cubicBezTo>
                    <a:pt x="16722" y="8881"/>
                    <a:pt x="14030" y="10297"/>
                    <a:pt x="11201" y="10297"/>
                  </a:cubicBezTo>
                  <a:cubicBezTo>
                    <a:pt x="10629" y="10297"/>
                    <a:pt x="10051" y="10239"/>
                    <a:pt x="9476" y="10120"/>
                  </a:cubicBezTo>
                  <a:cubicBezTo>
                    <a:pt x="9836" y="9837"/>
                    <a:pt x="10055" y="9431"/>
                    <a:pt x="10010" y="9006"/>
                  </a:cubicBezTo>
                  <a:cubicBezTo>
                    <a:pt x="9945" y="8308"/>
                    <a:pt x="9238" y="7798"/>
                    <a:pt x="8387" y="7798"/>
                  </a:cubicBezTo>
                  <a:cubicBezTo>
                    <a:pt x="8319" y="7798"/>
                    <a:pt x="8250" y="7801"/>
                    <a:pt x="8181" y="7808"/>
                  </a:cubicBezTo>
                  <a:cubicBezTo>
                    <a:pt x="7395" y="7885"/>
                    <a:pt x="6770" y="8368"/>
                    <a:pt x="6628" y="8967"/>
                  </a:cubicBezTo>
                  <a:cubicBezTo>
                    <a:pt x="6081" y="8613"/>
                    <a:pt x="5579" y="8207"/>
                    <a:pt x="5128" y="7737"/>
                  </a:cubicBezTo>
                  <a:cubicBezTo>
                    <a:pt x="5147" y="7730"/>
                    <a:pt x="5166" y="7724"/>
                    <a:pt x="5186" y="7711"/>
                  </a:cubicBezTo>
                  <a:cubicBezTo>
                    <a:pt x="5521" y="7531"/>
                    <a:pt x="5669" y="7151"/>
                    <a:pt x="5521" y="6874"/>
                  </a:cubicBezTo>
                  <a:cubicBezTo>
                    <a:pt x="5422" y="6693"/>
                    <a:pt x="5227" y="6596"/>
                    <a:pt x="5010" y="6596"/>
                  </a:cubicBezTo>
                  <a:cubicBezTo>
                    <a:pt x="4886" y="6596"/>
                    <a:pt x="4756" y="6628"/>
                    <a:pt x="4632" y="6693"/>
                  </a:cubicBezTo>
                  <a:cubicBezTo>
                    <a:pt x="4542" y="6745"/>
                    <a:pt x="4464" y="6809"/>
                    <a:pt x="4400" y="6887"/>
                  </a:cubicBezTo>
                  <a:cubicBezTo>
                    <a:pt x="4155" y="6564"/>
                    <a:pt x="3936" y="6223"/>
                    <a:pt x="3743" y="5862"/>
                  </a:cubicBezTo>
                  <a:cubicBezTo>
                    <a:pt x="2764" y="4072"/>
                    <a:pt x="2467" y="1991"/>
                    <a:pt x="290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3896775" y="4105350"/>
              <a:ext cx="155750" cy="122850"/>
            </a:xfrm>
            <a:custGeom>
              <a:avLst/>
              <a:gdLst/>
              <a:ahLst/>
              <a:cxnLst/>
              <a:rect l="l" t="t" r="r" b="b"/>
              <a:pathLst>
                <a:path w="6230" h="4914" extrusionOk="0">
                  <a:moveTo>
                    <a:pt x="3307" y="0"/>
                  </a:moveTo>
                  <a:cubicBezTo>
                    <a:pt x="3102" y="0"/>
                    <a:pt x="2892" y="19"/>
                    <a:pt x="2680" y="57"/>
                  </a:cubicBezTo>
                  <a:cubicBezTo>
                    <a:pt x="1089" y="341"/>
                    <a:pt x="1" y="1648"/>
                    <a:pt x="239" y="2975"/>
                  </a:cubicBezTo>
                  <a:cubicBezTo>
                    <a:pt x="446" y="4126"/>
                    <a:pt x="1592" y="4913"/>
                    <a:pt x="2926" y="4913"/>
                  </a:cubicBezTo>
                  <a:cubicBezTo>
                    <a:pt x="3131" y="4913"/>
                    <a:pt x="3339" y="4895"/>
                    <a:pt x="3550" y="4856"/>
                  </a:cubicBezTo>
                  <a:cubicBezTo>
                    <a:pt x="5141" y="4566"/>
                    <a:pt x="6230" y="3259"/>
                    <a:pt x="5991" y="1932"/>
                  </a:cubicBezTo>
                  <a:cubicBezTo>
                    <a:pt x="5785" y="787"/>
                    <a:pt x="4643" y="0"/>
                    <a:pt x="330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3953800" y="4275675"/>
              <a:ext cx="60250" cy="47975"/>
            </a:xfrm>
            <a:custGeom>
              <a:avLst/>
              <a:gdLst/>
              <a:ahLst/>
              <a:cxnLst/>
              <a:rect l="l" t="t" r="r" b="b"/>
              <a:pathLst>
                <a:path w="2410" h="1919" extrusionOk="0">
                  <a:moveTo>
                    <a:pt x="1361" y="1"/>
                  </a:moveTo>
                  <a:cubicBezTo>
                    <a:pt x="1166" y="1"/>
                    <a:pt x="960" y="51"/>
                    <a:pt x="767" y="156"/>
                  </a:cubicBezTo>
                  <a:cubicBezTo>
                    <a:pt x="238" y="446"/>
                    <a:pt x="0" y="1045"/>
                    <a:pt x="245" y="1483"/>
                  </a:cubicBezTo>
                  <a:cubicBezTo>
                    <a:pt x="397" y="1766"/>
                    <a:pt x="708" y="1918"/>
                    <a:pt x="1051" y="1918"/>
                  </a:cubicBezTo>
                  <a:cubicBezTo>
                    <a:pt x="1246" y="1918"/>
                    <a:pt x="1451" y="1869"/>
                    <a:pt x="1643" y="1766"/>
                  </a:cubicBezTo>
                  <a:cubicBezTo>
                    <a:pt x="2171" y="1476"/>
                    <a:pt x="2409" y="884"/>
                    <a:pt x="2164" y="439"/>
                  </a:cubicBezTo>
                  <a:cubicBezTo>
                    <a:pt x="2012" y="156"/>
                    <a:pt x="1703" y="1"/>
                    <a:pt x="136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4031900" y="4280275"/>
              <a:ext cx="60400" cy="73100"/>
            </a:xfrm>
            <a:custGeom>
              <a:avLst/>
              <a:gdLst/>
              <a:ahLst/>
              <a:cxnLst/>
              <a:rect l="l" t="t" r="r" b="b"/>
              <a:pathLst>
                <a:path w="2416" h="2924" extrusionOk="0">
                  <a:moveTo>
                    <a:pt x="1062" y="1"/>
                  </a:moveTo>
                  <a:cubicBezTo>
                    <a:pt x="940" y="1"/>
                    <a:pt x="812" y="29"/>
                    <a:pt x="689" y="88"/>
                  </a:cubicBezTo>
                  <a:cubicBezTo>
                    <a:pt x="316" y="262"/>
                    <a:pt x="129" y="655"/>
                    <a:pt x="277" y="964"/>
                  </a:cubicBezTo>
                  <a:cubicBezTo>
                    <a:pt x="329" y="1080"/>
                    <a:pt x="425" y="1170"/>
                    <a:pt x="541" y="1221"/>
                  </a:cubicBezTo>
                  <a:cubicBezTo>
                    <a:pt x="200" y="1440"/>
                    <a:pt x="0" y="1801"/>
                    <a:pt x="71" y="2168"/>
                  </a:cubicBezTo>
                  <a:cubicBezTo>
                    <a:pt x="149" y="2621"/>
                    <a:pt x="597" y="2924"/>
                    <a:pt x="1123" y="2924"/>
                  </a:cubicBezTo>
                  <a:cubicBezTo>
                    <a:pt x="1202" y="2924"/>
                    <a:pt x="1284" y="2917"/>
                    <a:pt x="1366" y="2903"/>
                  </a:cubicBezTo>
                  <a:cubicBezTo>
                    <a:pt x="1984" y="2787"/>
                    <a:pt x="2416" y="2278"/>
                    <a:pt x="2319" y="1763"/>
                  </a:cubicBezTo>
                  <a:cubicBezTo>
                    <a:pt x="2248" y="1376"/>
                    <a:pt x="1907" y="1093"/>
                    <a:pt x="1475" y="1028"/>
                  </a:cubicBezTo>
                  <a:cubicBezTo>
                    <a:pt x="1668" y="829"/>
                    <a:pt x="1739" y="552"/>
                    <a:pt x="1636" y="326"/>
                  </a:cubicBezTo>
                  <a:cubicBezTo>
                    <a:pt x="1537" y="118"/>
                    <a:pt x="1312" y="1"/>
                    <a:pt x="106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3782600" y="4189625"/>
              <a:ext cx="79750" cy="64000"/>
            </a:xfrm>
            <a:custGeom>
              <a:avLst/>
              <a:gdLst/>
              <a:ahLst/>
              <a:cxnLst/>
              <a:rect l="l" t="t" r="r" b="b"/>
              <a:pathLst>
                <a:path w="3190" h="2560" extrusionOk="0">
                  <a:moveTo>
                    <a:pt x="1354" y="0"/>
                  </a:moveTo>
                  <a:cubicBezTo>
                    <a:pt x="933" y="0"/>
                    <a:pt x="552" y="179"/>
                    <a:pt x="349" y="512"/>
                  </a:cubicBezTo>
                  <a:cubicBezTo>
                    <a:pt x="1" y="1079"/>
                    <a:pt x="278" y="1884"/>
                    <a:pt x="967" y="2303"/>
                  </a:cubicBezTo>
                  <a:cubicBezTo>
                    <a:pt x="1247" y="2476"/>
                    <a:pt x="1552" y="2559"/>
                    <a:pt x="1839" y="2559"/>
                  </a:cubicBezTo>
                  <a:cubicBezTo>
                    <a:pt x="2256" y="2559"/>
                    <a:pt x="2635" y="2382"/>
                    <a:pt x="2842" y="2045"/>
                  </a:cubicBezTo>
                  <a:cubicBezTo>
                    <a:pt x="3189" y="1472"/>
                    <a:pt x="2912" y="673"/>
                    <a:pt x="2223" y="255"/>
                  </a:cubicBezTo>
                  <a:cubicBezTo>
                    <a:pt x="1944" y="83"/>
                    <a:pt x="1640" y="0"/>
                    <a:pt x="13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31"/>
          <p:cNvSpPr/>
          <p:nvPr/>
        </p:nvSpPr>
        <p:spPr>
          <a:xfrm>
            <a:off x="2858138" y="3123289"/>
            <a:ext cx="3326940" cy="53410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txBox="1">
            <a:spLocks noGrp="1"/>
          </p:cNvSpPr>
          <p:nvPr>
            <p:ph type="ctrTitle"/>
          </p:nvPr>
        </p:nvSpPr>
        <p:spPr>
          <a:xfrm>
            <a:off x="2272476" y="1278986"/>
            <a:ext cx="4528200" cy="11930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Thank You!</a:t>
            </a:r>
            <a:endParaRPr sz="6000" dirty="0"/>
          </a:p>
        </p:txBody>
      </p:sp>
      <p:sp>
        <p:nvSpPr>
          <p:cNvPr id="313" name="Google Shape;313;p31"/>
          <p:cNvSpPr txBox="1">
            <a:spLocks noGrp="1"/>
          </p:cNvSpPr>
          <p:nvPr>
            <p:ph type="subTitle" idx="1"/>
          </p:nvPr>
        </p:nvSpPr>
        <p:spPr>
          <a:xfrm>
            <a:off x="2889571" y="3179678"/>
            <a:ext cx="3264074" cy="460349"/>
          </a:xfrm>
          <a:prstGeom prst="rect">
            <a:avLst/>
          </a:prstGeom>
        </p:spPr>
        <p:txBody>
          <a:bodyPr spcFirstLastPara="1" wrap="square" lIns="91425" tIns="91425" rIns="91425" bIns="91425" anchor="t" anchorCtr="0">
            <a:noAutofit/>
          </a:bodyPr>
          <a:lstStyle/>
          <a:p>
            <a:pPr marL="0" lvl="0" indent="0"/>
            <a:r>
              <a:rPr lang="en-US" dirty="0">
                <a:solidFill>
                  <a:schemeClr val="dk2"/>
                </a:solidFill>
              </a:rPr>
              <a:t>Team: Talk </a:t>
            </a:r>
            <a:r>
              <a:rPr lang="en-US" dirty="0" err="1">
                <a:solidFill>
                  <a:schemeClr val="dk2"/>
                </a:solidFill>
              </a:rPr>
              <a:t>Covid</a:t>
            </a:r>
            <a:r>
              <a:rPr lang="en-US" dirty="0">
                <a:solidFill>
                  <a:schemeClr val="dk2"/>
                </a:solidFill>
              </a:rPr>
              <a:t> to Grandma</a:t>
            </a:r>
            <a:endParaRPr dirty="0">
              <a:solidFill>
                <a:schemeClr val="dk2"/>
              </a:solidFill>
            </a:endParaRPr>
          </a:p>
        </p:txBody>
      </p:sp>
      <p:grpSp>
        <p:nvGrpSpPr>
          <p:cNvPr id="314" name="Google Shape;314;p31"/>
          <p:cNvGrpSpPr/>
          <p:nvPr/>
        </p:nvGrpSpPr>
        <p:grpSpPr>
          <a:xfrm>
            <a:off x="7136806" y="3025555"/>
            <a:ext cx="903819" cy="915039"/>
            <a:chOff x="4304200" y="4312250"/>
            <a:chExt cx="191325" cy="193700"/>
          </a:xfrm>
        </p:grpSpPr>
        <p:sp>
          <p:nvSpPr>
            <p:cNvPr id="315" name="Google Shape;315;p31"/>
            <p:cNvSpPr/>
            <p:nvPr/>
          </p:nvSpPr>
          <p:spPr>
            <a:xfrm>
              <a:off x="4390025" y="4365900"/>
              <a:ext cx="105500" cy="55400"/>
            </a:xfrm>
            <a:custGeom>
              <a:avLst/>
              <a:gdLst/>
              <a:ahLst/>
              <a:cxnLst/>
              <a:rect l="l" t="t" r="r" b="b"/>
              <a:pathLst>
                <a:path w="4220" h="2216" extrusionOk="0">
                  <a:moveTo>
                    <a:pt x="3481" y="1"/>
                  </a:moveTo>
                  <a:cubicBezTo>
                    <a:pt x="3456" y="1"/>
                    <a:pt x="3432" y="4"/>
                    <a:pt x="3408" y="12"/>
                  </a:cubicBezTo>
                  <a:cubicBezTo>
                    <a:pt x="3247" y="70"/>
                    <a:pt x="3183" y="328"/>
                    <a:pt x="3241" y="631"/>
                  </a:cubicBezTo>
                  <a:lnTo>
                    <a:pt x="1" y="1803"/>
                  </a:lnTo>
                  <a:lnTo>
                    <a:pt x="155" y="2215"/>
                  </a:lnTo>
                  <a:lnTo>
                    <a:pt x="2126" y="1507"/>
                  </a:lnTo>
                  <a:lnTo>
                    <a:pt x="2023" y="1429"/>
                  </a:lnTo>
                  <a:lnTo>
                    <a:pt x="2043" y="1416"/>
                  </a:lnTo>
                  <a:lnTo>
                    <a:pt x="3415" y="901"/>
                  </a:lnTo>
                  <a:cubicBezTo>
                    <a:pt x="3415" y="901"/>
                    <a:pt x="3621" y="1314"/>
                    <a:pt x="3846" y="1314"/>
                  </a:cubicBezTo>
                  <a:cubicBezTo>
                    <a:pt x="3852" y="1314"/>
                    <a:pt x="3859" y="1314"/>
                    <a:pt x="3865" y="1313"/>
                  </a:cubicBezTo>
                  <a:cubicBezTo>
                    <a:pt x="4220" y="1275"/>
                    <a:pt x="3994" y="515"/>
                    <a:pt x="3994" y="489"/>
                  </a:cubicBezTo>
                  <a:cubicBezTo>
                    <a:pt x="3956" y="405"/>
                    <a:pt x="3911" y="328"/>
                    <a:pt x="3859" y="257"/>
                  </a:cubicBezTo>
                  <a:cubicBezTo>
                    <a:pt x="3833" y="225"/>
                    <a:pt x="3807" y="193"/>
                    <a:pt x="3782" y="167"/>
                  </a:cubicBezTo>
                  <a:cubicBezTo>
                    <a:pt x="3684" y="59"/>
                    <a:pt x="3579" y="1"/>
                    <a:pt x="348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483525" y="4382550"/>
              <a:ext cx="5875" cy="5025"/>
            </a:xfrm>
            <a:custGeom>
              <a:avLst/>
              <a:gdLst/>
              <a:ahLst/>
              <a:cxnLst/>
              <a:rect l="l" t="t" r="r" b="b"/>
              <a:pathLst>
                <a:path w="235" h="201" extrusionOk="0">
                  <a:moveTo>
                    <a:pt x="123" y="1"/>
                  </a:moveTo>
                  <a:cubicBezTo>
                    <a:pt x="55" y="1"/>
                    <a:pt x="0" y="81"/>
                    <a:pt x="35" y="151"/>
                  </a:cubicBezTo>
                  <a:cubicBezTo>
                    <a:pt x="56" y="185"/>
                    <a:pt x="91" y="201"/>
                    <a:pt x="126" y="201"/>
                  </a:cubicBezTo>
                  <a:cubicBezTo>
                    <a:pt x="166" y="201"/>
                    <a:pt x="205" y="180"/>
                    <a:pt x="222" y="139"/>
                  </a:cubicBezTo>
                  <a:cubicBezTo>
                    <a:pt x="235" y="81"/>
                    <a:pt x="203" y="23"/>
                    <a:pt x="145" y="3"/>
                  </a:cubicBezTo>
                  <a:cubicBezTo>
                    <a:pt x="138" y="1"/>
                    <a:pt x="130" y="1"/>
                    <a:pt x="123"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435600" y="4378100"/>
              <a:ext cx="58800" cy="25475"/>
            </a:xfrm>
            <a:custGeom>
              <a:avLst/>
              <a:gdLst/>
              <a:ahLst/>
              <a:cxnLst/>
              <a:rect l="l" t="t" r="r" b="b"/>
              <a:pathLst>
                <a:path w="2352" h="1019" extrusionOk="0">
                  <a:moveTo>
                    <a:pt x="2171" y="1"/>
                  </a:moveTo>
                  <a:cubicBezTo>
                    <a:pt x="2171" y="20"/>
                    <a:pt x="2274" y="387"/>
                    <a:pt x="2223" y="626"/>
                  </a:cubicBezTo>
                  <a:cubicBezTo>
                    <a:pt x="2216" y="600"/>
                    <a:pt x="2210" y="581"/>
                    <a:pt x="2197" y="561"/>
                  </a:cubicBezTo>
                  <a:cubicBezTo>
                    <a:pt x="2178" y="505"/>
                    <a:pt x="2135" y="483"/>
                    <a:pt x="2086" y="483"/>
                  </a:cubicBezTo>
                  <a:cubicBezTo>
                    <a:pt x="1965" y="483"/>
                    <a:pt x="1809" y="619"/>
                    <a:pt x="1901" y="729"/>
                  </a:cubicBezTo>
                  <a:cubicBezTo>
                    <a:pt x="1927" y="774"/>
                    <a:pt x="1965" y="806"/>
                    <a:pt x="2010" y="825"/>
                  </a:cubicBezTo>
                  <a:cubicBezTo>
                    <a:pt x="1785" y="806"/>
                    <a:pt x="1592" y="413"/>
                    <a:pt x="1592" y="413"/>
                  </a:cubicBezTo>
                  <a:lnTo>
                    <a:pt x="522" y="813"/>
                  </a:lnTo>
                  <a:lnTo>
                    <a:pt x="464" y="838"/>
                  </a:lnTo>
                  <a:cubicBezTo>
                    <a:pt x="439" y="845"/>
                    <a:pt x="416" y="849"/>
                    <a:pt x="394" y="849"/>
                  </a:cubicBezTo>
                  <a:cubicBezTo>
                    <a:pt x="203" y="849"/>
                    <a:pt x="162" y="594"/>
                    <a:pt x="162" y="594"/>
                  </a:cubicBezTo>
                  <a:lnTo>
                    <a:pt x="162" y="594"/>
                  </a:lnTo>
                  <a:cubicBezTo>
                    <a:pt x="1" y="916"/>
                    <a:pt x="303" y="1019"/>
                    <a:pt x="303" y="1019"/>
                  </a:cubicBezTo>
                  <a:lnTo>
                    <a:pt x="1572" y="568"/>
                  </a:lnTo>
                  <a:cubicBezTo>
                    <a:pt x="1700" y="800"/>
                    <a:pt x="1874" y="947"/>
                    <a:pt x="2027" y="947"/>
                  </a:cubicBezTo>
                  <a:cubicBezTo>
                    <a:pt x="2052" y="947"/>
                    <a:pt x="2077" y="943"/>
                    <a:pt x="2100" y="935"/>
                  </a:cubicBezTo>
                  <a:cubicBezTo>
                    <a:pt x="2300" y="864"/>
                    <a:pt x="2352" y="490"/>
                    <a:pt x="2210" y="98"/>
                  </a:cubicBezTo>
                  <a:cubicBezTo>
                    <a:pt x="2197" y="65"/>
                    <a:pt x="2184" y="33"/>
                    <a:pt x="217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4469575" y="4365750"/>
              <a:ext cx="15000" cy="15925"/>
            </a:xfrm>
            <a:custGeom>
              <a:avLst/>
              <a:gdLst/>
              <a:ahLst/>
              <a:cxnLst/>
              <a:rect l="l" t="t" r="r" b="b"/>
              <a:pathLst>
                <a:path w="600" h="637" extrusionOk="0">
                  <a:moveTo>
                    <a:pt x="303" y="0"/>
                  </a:moveTo>
                  <a:cubicBezTo>
                    <a:pt x="278" y="0"/>
                    <a:pt x="255" y="4"/>
                    <a:pt x="233" y="12"/>
                  </a:cubicBezTo>
                  <a:cubicBezTo>
                    <a:pt x="72" y="76"/>
                    <a:pt x="1" y="334"/>
                    <a:pt x="59" y="637"/>
                  </a:cubicBezTo>
                  <a:cubicBezTo>
                    <a:pt x="59" y="592"/>
                    <a:pt x="39" y="76"/>
                    <a:pt x="310" y="70"/>
                  </a:cubicBezTo>
                  <a:cubicBezTo>
                    <a:pt x="318" y="69"/>
                    <a:pt x="326" y="69"/>
                    <a:pt x="333" y="69"/>
                  </a:cubicBezTo>
                  <a:cubicBezTo>
                    <a:pt x="433" y="69"/>
                    <a:pt x="522" y="107"/>
                    <a:pt x="600" y="166"/>
                  </a:cubicBezTo>
                  <a:cubicBezTo>
                    <a:pt x="502" y="59"/>
                    <a:pt x="397" y="0"/>
                    <a:pt x="303"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4386000" y="4312400"/>
              <a:ext cx="36425" cy="105025"/>
            </a:xfrm>
            <a:custGeom>
              <a:avLst/>
              <a:gdLst/>
              <a:ahLst/>
              <a:cxnLst/>
              <a:rect l="l" t="t" r="r" b="b"/>
              <a:pathLst>
                <a:path w="1457" h="4201" extrusionOk="0">
                  <a:moveTo>
                    <a:pt x="645" y="1"/>
                  </a:moveTo>
                  <a:cubicBezTo>
                    <a:pt x="555" y="7"/>
                    <a:pt x="464" y="27"/>
                    <a:pt x="381" y="52"/>
                  </a:cubicBezTo>
                  <a:cubicBezTo>
                    <a:pt x="342" y="65"/>
                    <a:pt x="303" y="78"/>
                    <a:pt x="271" y="97"/>
                  </a:cubicBezTo>
                  <a:cubicBezTo>
                    <a:pt x="110" y="168"/>
                    <a:pt x="1" y="278"/>
                    <a:pt x="7" y="400"/>
                  </a:cubicBezTo>
                  <a:cubicBezTo>
                    <a:pt x="7" y="574"/>
                    <a:pt x="233" y="716"/>
                    <a:pt x="535" y="761"/>
                  </a:cubicBezTo>
                  <a:lnTo>
                    <a:pt x="600" y="4201"/>
                  </a:lnTo>
                  <a:lnTo>
                    <a:pt x="1051" y="4188"/>
                  </a:lnTo>
                  <a:lnTo>
                    <a:pt x="1012" y="2094"/>
                  </a:lnTo>
                  <a:lnTo>
                    <a:pt x="902" y="2172"/>
                  </a:lnTo>
                  <a:lnTo>
                    <a:pt x="896" y="2146"/>
                  </a:lnTo>
                  <a:lnTo>
                    <a:pt x="851" y="677"/>
                  </a:lnTo>
                  <a:cubicBezTo>
                    <a:pt x="851" y="677"/>
                    <a:pt x="1334" y="619"/>
                    <a:pt x="1386" y="387"/>
                  </a:cubicBezTo>
                  <a:cubicBezTo>
                    <a:pt x="1456" y="40"/>
                    <a:pt x="671" y="7"/>
                    <a:pt x="645"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404700" y="4315175"/>
              <a:ext cx="6450" cy="5275"/>
            </a:xfrm>
            <a:custGeom>
              <a:avLst/>
              <a:gdLst/>
              <a:ahLst/>
              <a:cxnLst/>
              <a:rect l="l" t="t" r="r" b="b"/>
              <a:pathLst>
                <a:path w="258" h="211" extrusionOk="0">
                  <a:moveTo>
                    <a:pt x="125" y="1"/>
                  </a:moveTo>
                  <a:cubicBezTo>
                    <a:pt x="90" y="1"/>
                    <a:pt x="56" y="16"/>
                    <a:pt x="32" y="44"/>
                  </a:cubicBezTo>
                  <a:cubicBezTo>
                    <a:pt x="0" y="135"/>
                    <a:pt x="71" y="210"/>
                    <a:pt x="147" y="210"/>
                  </a:cubicBezTo>
                  <a:cubicBezTo>
                    <a:pt x="179" y="210"/>
                    <a:pt x="212" y="197"/>
                    <a:pt x="238" y="167"/>
                  </a:cubicBezTo>
                  <a:cubicBezTo>
                    <a:pt x="257" y="109"/>
                    <a:pt x="238" y="44"/>
                    <a:pt x="187" y="19"/>
                  </a:cubicBezTo>
                  <a:cubicBezTo>
                    <a:pt x="167" y="7"/>
                    <a:pt x="146" y="1"/>
                    <a:pt x="12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4400025" y="4312250"/>
              <a:ext cx="23675" cy="55300"/>
            </a:xfrm>
            <a:custGeom>
              <a:avLst/>
              <a:gdLst/>
              <a:ahLst/>
              <a:cxnLst/>
              <a:rect l="l" t="t" r="r" b="b"/>
              <a:pathLst>
                <a:path w="947" h="2212" extrusionOk="0">
                  <a:moveTo>
                    <a:pt x="210" y="0"/>
                  </a:moveTo>
                  <a:cubicBezTo>
                    <a:pt x="202" y="0"/>
                    <a:pt x="195" y="0"/>
                    <a:pt x="187" y="0"/>
                  </a:cubicBezTo>
                  <a:cubicBezTo>
                    <a:pt x="148" y="0"/>
                    <a:pt x="116" y="7"/>
                    <a:pt x="84" y="7"/>
                  </a:cubicBezTo>
                  <a:cubicBezTo>
                    <a:pt x="103" y="13"/>
                    <a:pt x="483" y="33"/>
                    <a:pt x="689" y="155"/>
                  </a:cubicBezTo>
                  <a:lnTo>
                    <a:pt x="618" y="155"/>
                  </a:lnTo>
                  <a:cubicBezTo>
                    <a:pt x="435" y="161"/>
                    <a:pt x="485" y="498"/>
                    <a:pt x="644" y="498"/>
                  </a:cubicBezTo>
                  <a:cubicBezTo>
                    <a:pt x="659" y="498"/>
                    <a:pt x="674" y="496"/>
                    <a:pt x="689" y="490"/>
                  </a:cubicBezTo>
                  <a:cubicBezTo>
                    <a:pt x="734" y="484"/>
                    <a:pt x="779" y="458"/>
                    <a:pt x="812" y="419"/>
                  </a:cubicBezTo>
                  <a:lnTo>
                    <a:pt x="812" y="419"/>
                  </a:lnTo>
                  <a:cubicBezTo>
                    <a:pt x="721" y="625"/>
                    <a:pt x="290" y="683"/>
                    <a:pt x="290" y="683"/>
                  </a:cubicBezTo>
                  <a:lnTo>
                    <a:pt x="322" y="1823"/>
                  </a:lnTo>
                  <a:lnTo>
                    <a:pt x="322" y="1888"/>
                  </a:lnTo>
                  <a:cubicBezTo>
                    <a:pt x="317" y="2078"/>
                    <a:pt x="153" y="2104"/>
                    <a:pt x="61" y="2104"/>
                  </a:cubicBezTo>
                  <a:cubicBezTo>
                    <a:pt x="25" y="2104"/>
                    <a:pt x="0" y="2100"/>
                    <a:pt x="0" y="2100"/>
                  </a:cubicBezTo>
                  <a:lnTo>
                    <a:pt x="0" y="2100"/>
                  </a:lnTo>
                  <a:cubicBezTo>
                    <a:pt x="84" y="2184"/>
                    <a:pt x="162" y="2212"/>
                    <a:pt x="229" y="2212"/>
                  </a:cubicBezTo>
                  <a:cubicBezTo>
                    <a:pt x="362" y="2212"/>
                    <a:pt x="451" y="2100"/>
                    <a:pt x="451" y="2100"/>
                  </a:cubicBezTo>
                  <a:lnTo>
                    <a:pt x="425" y="754"/>
                  </a:lnTo>
                  <a:cubicBezTo>
                    <a:pt x="728" y="696"/>
                    <a:pt x="947" y="548"/>
                    <a:pt x="947" y="374"/>
                  </a:cubicBezTo>
                  <a:cubicBezTo>
                    <a:pt x="941" y="165"/>
                    <a:pt x="618" y="0"/>
                    <a:pt x="210"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4386000" y="4314825"/>
              <a:ext cx="13400" cy="16450"/>
            </a:xfrm>
            <a:custGeom>
              <a:avLst/>
              <a:gdLst/>
              <a:ahLst/>
              <a:cxnLst/>
              <a:rect l="l" t="t" r="r" b="b"/>
              <a:pathLst>
                <a:path w="536" h="658" extrusionOk="0">
                  <a:moveTo>
                    <a:pt x="265" y="0"/>
                  </a:moveTo>
                  <a:lnTo>
                    <a:pt x="265" y="0"/>
                  </a:lnTo>
                  <a:cubicBezTo>
                    <a:pt x="104" y="71"/>
                    <a:pt x="1" y="181"/>
                    <a:pt x="1" y="297"/>
                  </a:cubicBezTo>
                  <a:cubicBezTo>
                    <a:pt x="7" y="471"/>
                    <a:pt x="233" y="612"/>
                    <a:pt x="535" y="657"/>
                  </a:cubicBezTo>
                  <a:cubicBezTo>
                    <a:pt x="497" y="645"/>
                    <a:pt x="1" y="496"/>
                    <a:pt x="84" y="239"/>
                  </a:cubicBezTo>
                  <a:cubicBezTo>
                    <a:pt x="117" y="142"/>
                    <a:pt x="181" y="52"/>
                    <a:pt x="265"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4393100" y="4421750"/>
              <a:ext cx="67800" cy="71625"/>
            </a:xfrm>
            <a:custGeom>
              <a:avLst/>
              <a:gdLst/>
              <a:ahLst/>
              <a:cxnLst/>
              <a:rect l="l" t="t" r="r" b="b"/>
              <a:pathLst>
                <a:path w="2712" h="2865" extrusionOk="0">
                  <a:moveTo>
                    <a:pt x="277" y="1"/>
                  </a:moveTo>
                  <a:lnTo>
                    <a:pt x="0" y="239"/>
                  </a:lnTo>
                  <a:lnTo>
                    <a:pt x="1127" y="1521"/>
                  </a:lnTo>
                  <a:lnTo>
                    <a:pt x="1159" y="1418"/>
                  </a:lnTo>
                  <a:lnTo>
                    <a:pt x="1172" y="1430"/>
                  </a:lnTo>
                  <a:lnTo>
                    <a:pt x="1978" y="2313"/>
                  </a:lnTo>
                  <a:cubicBezTo>
                    <a:pt x="1978" y="2313"/>
                    <a:pt x="1707" y="2609"/>
                    <a:pt x="1797" y="2777"/>
                  </a:cubicBezTo>
                  <a:cubicBezTo>
                    <a:pt x="1830" y="2840"/>
                    <a:pt x="1886" y="2864"/>
                    <a:pt x="1952" y="2864"/>
                  </a:cubicBezTo>
                  <a:cubicBezTo>
                    <a:pt x="2153" y="2864"/>
                    <a:pt x="2446" y="2638"/>
                    <a:pt x="2461" y="2629"/>
                  </a:cubicBezTo>
                  <a:cubicBezTo>
                    <a:pt x="2512" y="2577"/>
                    <a:pt x="2557" y="2519"/>
                    <a:pt x="2596" y="2461"/>
                  </a:cubicBezTo>
                  <a:cubicBezTo>
                    <a:pt x="2615" y="2429"/>
                    <a:pt x="2628" y="2403"/>
                    <a:pt x="2641" y="2371"/>
                  </a:cubicBezTo>
                  <a:cubicBezTo>
                    <a:pt x="2705" y="2242"/>
                    <a:pt x="2712" y="2120"/>
                    <a:pt x="2647" y="2049"/>
                  </a:cubicBezTo>
                  <a:cubicBezTo>
                    <a:pt x="2608" y="2006"/>
                    <a:pt x="2548" y="1986"/>
                    <a:pt x="2477" y="1986"/>
                  </a:cubicBezTo>
                  <a:cubicBezTo>
                    <a:pt x="2375" y="1986"/>
                    <a:pt x="2250" y="2027"/>
                    <a:pt x="2126" y="2107"/>
                  </a:cubicBezTo>
                  <a:lnTo>
                    <a:pt x="277"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4445750" y="4485125"/>
              <a:ext cx="4700" cy="4125"/>
            </a:xfrm>
            <a:custGeom>
              <a:avLst/>
              <a:gdLst/>
              <a:ahLst/>
              <a:cxnLst/>
              <a:rect l="l" t="t" r="r" b="b"/>
              <a:pathLst>
                <a:path w="188" h="165" extrusionOk="0">
                  <a:moveTo>
                    <a:pt x="108" y="0"/>
                  </a:moveTo>
                  <a:cubicBezTo>
                    <a:pt x="86" y="0"/>
                    <a:pt x="63" y="9"/>
                    <a:pt x="45" y="29"/>
                  </a:cubicBezTo>
                  <a:cubicBezTo>
                    <a:pt x="0" y="81"/>
                    <a:pt x="39" y="158"/>
                    <a:pt x="103" y="164"/>
                  </a:cubicBezTo>
                  <a:cubicBezTo>
                    <a:pt x="155" y="158"/>
                    <a:pt x="187" y="113"/>
                    <a:pt x="187" y="68"/>
                  </a:cubicBezTo>
                  <a:cubicBezTo>
                    <a:pt x="179" y="24"/>
                    <a:pt x="144" y="0"/>
                    <a:pt x="10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4420975" y="4453900"/>
              <a:ext cx="33650" cy="40800"/>
            </a:xfrm>
            <a:custGeom>
              <a:avLst/>
              <a:gdLst/>
              <a:ahLst/>
              <a:cxnLst/>
              <a:rect l="l" t="t" r="r" b="b"/>
              <a:pathLst>
                <a:path w="1346" h="1632" extrusionOk="0">
                  <a:moveTo>
                    <a:pt x="242" y="0"/>
                  </a:moveTo>
                  <a:cubicBezTo>
                    <a:pt x="1" y="0"/>
                    <a:pt x="12" y="235"/>
                    <a:pt x="12" y="235"/>
                  </a:cubicBezTo>
                  <a:lnTo>
                    <a:pt x="740" y="1059"/>
                  </a:lnTo>
                  <a:cubicBezTo>
                    <a:pt x="579" y="1252"/>
                    <a:pt x="521" y="1459"/>
                    <a:pt x="618" y="1568"/>
                  </a:cubicBezTo>
                  <a:cubicBezTo>
                    <a:pt x="657" y="1611"/>
                    <a:pt x="716" y="1632"/>
                    <a:pt x="787" y="1632"/>
                  </a:cubicBezTo>
                  <a:cubicBezTo>
                    <a:pt x="927" y="1632"/>
                    <a:pt x="1114" y="1550"/>
                    <a:pt x="1281" y="1401"/>
                  </a:cubicBezTo>
                  <a:cubicBezTo>
                    <a:pt x="1307" y="1381"/>
                    <a:pt x="1326" y="1362"/>
                    <a:pt x="1346" y="1343"/>
                  </a:cubicBezTo>
                  <a:lnTo>
                    <a:pt x="1346" y="1343"/>
                  </a:lnTo>
                  <a:cubicBezTo>
                    <a:pt x="1333" y="1349"/>
                    <a:pt x="1082" y="1536"/>
                    <a:pt x="888" y="1568"/>
                  </a:cubicBezTo>
                  <a:cubicBezTo>
                    <a:pt x="901" y="1562"/>
                    <a:pt x="920" y="1549"/>
                    <a:pt x="933" y="1529"/>
                  </a:cubicBezTo>
                  <a:cubicBezTo>
                    <a:pt x="1026" y="1446"/>
                    <a:pt x="896" y="1307"/>
                    <a:pt x="795" y="1307"/>
                  </a:cubicBezTo>
                  <a:cubicBezTo>
                    <a:pt x="762" y="1307"/>
                    <a:pt x="733" y="1321"/>
                    <a:pt x="714" y="1355"/>
                  </a:cubicBezTo>
                  <a:cubicBezTo>
                    <a:pt x="689" y="1388"/>
                    <a:pt x="676" y="1426"/>
                    <a:pt x="676" y="1465"/>
                  </a:cubicBezTo>
                  <a:cubicBezTo>
                    <a:pt x="618" y="1291"/>
                    <a:pt x="863" y="1027"/>
                    <a:pt x="863" y="1027"/>
                  </a:cubicBezTo>
                  <a:lnTo>
                    <a:pt x="238" y="338"/>
                  </a:lnTo>
                  <a:lnTo>
                    <a:pt x="206" y="299"/>
                  </a:lnTo>
                  <a:cubicBezTo>
                    <a:pt x="70" y="132"/>
                    <a:pt x="289" y="3"/>
                    <a:pt x="289" y="3"/>
                  </a:cubicBezTo>
                  <a:cubicBezTo>
                    <a:pt x="273" y="1"/>
                    <a:pt x="257" y="0"/>
                    <a:pt x="242"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446400" y="4471225"/>
              <a:ext cx="14500" cy="9650"/>
            </a:xfrm>
            <a:custGeom>
              <a:avLst/>
              <a:gdLst/>
              <a:ahLst/>
              <a:cxnLst/>
              <a:rect l="l" t="t" r="r" b="b"/>
              <a:pathLst>
                <a:path w="580" h="386" extrusionOk="0">
                  <a:moveTo>
                    <a:pt x="350" y="0"/>
                  </a:moveTo>
                  <a:cubicBezTo>
                    <a:pt x="250" y="0"/>
                    <a:pt x="125" y="42"/>
                    <a:pt x="0" y="121"/>
                  </a:cubicBezTo>
                  <a:cubicBezTo>
                    <a:pt x="20" y="113"/>
                    <a:pt x="176" y="45"/>
                    <a:pt x="310" y="45"/>
                  </a:cubicBezTo>
                  <a:cubicBezTo>
                    <a:pt x="391" y="45"/>
                    <a:pt x="465" y="70"/>
                    <a:pt x="496" y="147"/>
                  </a:cubicBezTo>
                  <a:cubicBezTo>
                    <a:pt x="535" y="224"/>
                    <a:pt x="535" y="308"/>
                    <a:pt x="515" y="385"/>
                  </a:cubicBezTo>
                  <a:cubicBezTo>
                    <a:pt x="573" y="257"/>
                    <a:pt x="580" y="134"/>
                    <a:pt x="515" y="63"/>
                  </a:cubicBezTo>
                  <a:cubicBezTo>
                    <a:pt x="478" y="21"/>
                    <a:pt x="420" y="0"/>
                    <a:pt x="350"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420150" y="4423350"/>
              <a:ext cx="53325" cy="21225"/>
            </a:xfrm>
            <a:custGeom>
              <a:avLst/>
              <a:gdLst/>
              <a:ahLst/>
              <a:cxnLst/>
              <a:rect l="l" t="t" r="r" b="b"/>
              <a:pathLst>
                <a:path w="2133" h="849" extrusionOk="0">
                  <a:moveTo>
                    <a:pt x="45" y="1"/>
                  </a:moveTo>
                  <a:lnTo>
                    <a:pt x="0" y="226"/>
                  </a:lnTo>
                  <a:lnTo>
                    <a:pt x="1044" y="452"/>
                  </a:lnTo>
                  <a:lnTo>
                    <a:pt x="1018" y="387"/>
                  </a:lnTo>
                  <a:lnTo>
                    <a:pt x="1031" y="387"/>
                  </a:lnTo>
                  <a:lnTo>
                    <a:pt x="1765" y="536"/>
                  </a:lnTo>
                  <a:cubicBezTo>
                    <a:pt x="1765" y="536"/>
                    <a:pt x="1739" y="787"/>
                    <a:pt x="1849" y="838"/>
                  </a:cubicBezTo>
                  <a:cubicBezTo>
                    <a:pt x="1863" y="845"/>
                    <a:pt x="1878" y="849"/>
                    <a:pt x="1891" y="849"/>
                  </a:cubicBezTo>
                  <a:cubicBezTo>
                    <a:pt x="2029" y="849"/>
                    <a:pt x="2120" y="528"/>
                    <a:pt x="2126" y="516"/>
                  </a:cubicBezTo>
                  <a:cubicBezTo>
                    <a:pt x="2132" y="471"/>
                    <a:pt x="2132" y="426"/>
                    <a:pt x="2132" y="381"/>
                  </a:cubicBezTo>
                  <a:cubicBezTo>
                    <a:pt x="2126" y="362"/>
                    <a:pt x="2126" y="336"/>
                    <a:pt x="2119" y="317"/>
                  </a:cubicBezTo>
                  <a:cubicBezTo>
                    <a:pt x="2106" y="233"/>
                    <a:pt x="2061" y="168"/>
                    <a:pt x="2003" y="156"/>
                  </a:cubicBezTo>
                  <a:cubicBezTo>
                    <a:pt x="1995" y="154"/>
                    <a:pt x="1987" y="153"/>
                    <a:pt x="1979" y="153"/>
                  </a:cubicBezTo>
                  <a:cubicBezTo>
                    <a:pt x="1896" y="153"/>
                    <a:pt x="1811" y="240"/>
                    <a:pt x="1759" y="375"/>
                  </a:cubicBezTo>
                  <a:lnTo>
                    <a:pt x="45"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4467925" y="4437375"/>
              <a:ext cx="3825" cy="2525"/>
            </a:xfrm>
            <a:custGeom>
              <a:avLst/>
              <a:gdLst/>
              <a:ahLst/>
              <a:cxnLst/>
              <a:rect l="l" t="t" r="r" b="b"/>
              <a:pathLst>
                <a:path w="153" h="101" extrusionOk="0">
                  <a:moveTo>
                    <a:pt x="66" y="0"/>
                  </a:moveTo>
                  <a:cubicBezTo>
                    <a:pt x="56" y="0"/>
                    <a:pt x="47" y="4"/>
                    <a:pt x="41" y="13"/>
                  </a:cubicBezTo>
                  <a:cubicBezTo>
                    <a:pt x="1" y="43"/>
                    <a:pt x="46" y="100"/>
                    <a:pt x="84" y="100"/>
                  </a:cubicBezTo>
                  <a:cubicBezTo>
                    <a:pt x="94" y="100"/>
                    <a:pt x="105" y="96"/>
                    <a:pt x="112" y="84"/>
                  </a:cubicBezTo>
                  <a:cubicBezTo>
                    <a:pt x="153" y="58"/>
                    <a:pt x="104" y="0"/>
                    <a:pt x="66"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4444625" y="4429150"/>
              <a:ext cx="28675" cy="16850"/>
            </a:xfrm>
            <a:custGeom>
              <a:avLst/>
              <a:gdLst/>
              <a:ahLst/>
              <a:cxnLst/>
              <a:rect l="l" t="t" r="r" b="b"/>
              <a:pathLst>
                <a:path w="1147" h="674" extrusionOk="0">
                  <a:moveTo>
                    <a:pt x="116" y="1"/>
                  </a:moveTo>
                  <a:lnTo>
                    <a:pt x="116" y="1"/>
                  </a:lnTo>
                  <a:cubicBezTo>
                    <a:pt x="26" y="39"/>
                    <a:pt x="0" y="149"/>
                    <a:pt x="65" y="220"/>
                  </a:cubicBezTo>
                  <a:lnTo>
                    <a:pt x="735" y="368"/>
                  </a:lnTo>
                  <a:cubicBezTo>
                    <a:pt x="722" y="529"/>
                    <a:pt x="773" y="651"/>
                    <a:pt x="863" y="671"/>
                  </a:cubicBezTo>
                  <a:cubicBezTo>
                    <a:pt x="871" y="673"/>
                    <a:pt x="879" y="674"/>
                    <a:pt x="887" y="674"/>
                  </a:cubicBezTo>
                  <a:cubicBezTo>
                    <a:pt x="985" y="674"/>
                    <a:pt x="1092" y="533"/>
                    <a:pt x="1134" y="342"/>
                  </a:cubicBezTo>
                  <a:cubicBezTo>
                    <a:pt x="1140" y="323"/>
                    <a:pt x="1147" y="304"/>
                    <a:pt x="1147" y="284"/>
                  </a:cubicBezTo>
                  <a:lnTo>
                    <a:pt x="1147" y="284"/>
                  </a:lnTo>
                  <a:cubicBezTo>
                    <a:pt x="1115" y="387"/>
                    <a:pt x="1063" y="484"/>
                    <a:pt x="999" y="574"/>
                  </a:cubicBezTo>
                  <a:cubicBezTo>
                    <a:pt x="1005" y="561"/>
                    <a:pt x="1005" y="548"/>
                    <a:pt x="1005" y="535"/>
                  </a:cubicBezTo>
                  <a:cubicBezTo>
                    <a:pt x="1018" y="482"/>
                    <a:pt x="968" y="455"/>
                    <a:pt x="918" y="455"/>
                  </a:cubicBezTo>
                  <a:cubicBezTo>
                    <a:pt x="872" y="455"/>
                    <a:pt x="825" y="479"/>
                    <a:pt x="831" y="529"/>
                  </a:cubicBezTo>
                  <a:cubicBezTo>
                    <a:pt x="831" y="555"/>
                    <a:pt x="838" y="581"/>
                    <a:pt x="851" y="600"/>
                  </a:cubicBezTo>
                  <a:cubicBezTo>
                    <a:pt x="760" y="529"/>
                    <a:pt x="786" y="310"/>
                    <a:pt x="786" y="310"/>
                  </a:cubicBezTo>
                  <a:lnTo>
                    <a:pt x="213" y="194"/>
                  </a:lnTo>
                  <a:lnTo>
                    <a:pt x="181" y="188"/>
                  </a:lnTo>
                  <a:cubicBezTo>
                    <a:pt x="52" y="149"/>
                    <a:pt x="116" y="1"/>
                    <a:pt x="116"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4464100" y="4427150"/>
              <a:ext cx="9050" cy="5575"/>
            </a:xfrm>
            <a:custGeom>
              <a:avLst/>
              <a:gdLst/>
              <a:ahLst/>
              <a:cxnLst/>
              <a:rect l="l" t="t" r="r" b="b"/>
              <a:pathLst>
                <a:path w="362" h="223" extrusionOk="0">
                  <a:moveTo>
                    <a:pt x="221" y="1"/>
                  </a:moveTo>
                  <a:cubicBezTo>
                    <a:pt x="138" y="1"/>
                    <a:pt x="53" y="88"/>
                    <a:pt x="1" y="223"/>
                  </a:cubicBezTo>
                  <a:cubicBezTo>
                    <a:pt x="12" y="206"/>
                    <a:pt x="116" y="37"/>
                    <a:pt x="220" y="37"/>
                  </a:cubicBezTo>
                  <a:cubicBezTo>
                    <a:pt x="235" y="37"/>
                    <a:pt x="250" y="40"/>
                    <a:pt x="265" y="49"/>
                  </a:cubicBezTo>
                  <a:cubicBezTo>
                    <a:pt x="310" y="74"/>
                    <a:pt x="342" y="119"/>
                    <a:pt x="361" y="171"/>
                  </a:cubicBezTo>
                  <a:cubicBezTo>
                    <a:pt x="342" y="81"/>
                    <a:pt x="303" y="16"/>
                    <a:pt x="245" y="4"/>
                  </a:cubicBezTo>
                  <a:cubicBezTo>
                    <a:pt x="237" y="2"/>
                    <a:pt x="229" y="1"/>
                    <a:pt x="22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4410325" y="4348150"/>
              <a:ext cx="48325" cy="41100"/>
            </a:xfrm>
            <a:custGeom>
              <a:avLst/>
              <a:gdLst/>
              <a:ahLst/>
              <a:cxnLst/>
              <a:rect l="l" t="t" r="r" b="b"/>
              <a:pathLst>
                <a:path w="1933" h="1644" extrusionOk="0">
                  <a:moveTo>
                    <a:pt x="1424" y="1"/>
                  </a:moveTo>
                  <a:cubicBezTo>
                    <a:pt x="1390" y="1"/>
                    <a:pt x="1357" y="9"/>
                    <a:pt x="1327" y="27"/>
                  </a:cubicBezTo>
                  <a:cubicBezTo>
                    <a:pt x="1263" y="85"/>
                    <a:pt x="1276" y="220"/>
                    <a:pt x="1353" y="355"/>
                  </a:cubicBezTo>
                  <a:lnTo>
                    <a:pt x="0" y="1469"/>
                  </a:lnTo>
                  <a:lnTo>
                    <a:pt x="148" y="1643"/>
                  </a:lnTo>
                  <a:lnTo>
                    <a:pt x="966" y="967"/>
                  </a:lnTo>
                  <a:lnTo>
                    <a:pt x="902" y="948"/>
                  </a:lnTo>
                  <a:lnTo>
                    <a:pt x="915" y="935"/>
                  </a:lnTo>
                  <a:lnTo>
                    <a:pt x="1482" y="452"/>
                  </a:lnTo>
                  <a:cubicBezTo>
                    <a:pt x="1482" y="452"/>
                    <a:pt x="1619" y="584"/>
                    <a:pt x="1726" y="584"/>
                  </a:cubicBezTo>
                  <a:cubicBezTo>
                    <a:pt x="1742" y="584"/>
                    <a:pt x="1757" y="581"/>
                    <a:pt x="1772" y="574"/>
                  </a:cubicBezTo>
                  <a:cubicBezTo>
                    <a:pt x="1933" y="490"/>
                    <a:pt x="1694" y="168"/>
                    <a:pt x="1688" y="155"/>
                  </a:cubicBezTo>
                  <a:cubicBezTo>
                    <a:pt x="1656" y="123"/>
                    <a:pt x="1623" y="91"/>
                    <a:pt x="1585" y="65"/>
                  </a:cubicBezTo>
                  <a:cubicBezTo>
                    <a:pt x="1566" y="59"/>
                    <a:pt x="1553" y="46"/>
                    <a:pt x="1533" y="33"/>
                  </a:cubicBezTo>
                  <a:cubicBezTo>
                    <a:pt x="1502" y="12"/>
                    <a:pt x="1463" y="1"/>
                    <a:pt x="1424"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4450425" y="4354600"/>
              <a:ext cx="3225" cy="3075"/>
            </a:xfrm>
            <a:custGeom>
              <a:avLst/>
              <a:gdLst/>
              <a:ahLst/>
              <a:cxnLst/>
              <a:rect l="l" t="t" r="r" b="b"/>
              <a:pathLst>
                <a:path w="129" h="123" extrusionOk="0">
                  <a:moveTo>
                    <a:pt x="65" y="0"/>
                  </a:moveTo>
                  <a:cubicBezTo>
                    <a:pt x="0" y="20"/>
                    <a:pt x="13" y="116"/>
                    <a:pt x="84" y="123"/>
                  </a:cubicBezTo>
                  <a:cubicBezTo>
                    <a:pt x="110" y="116"/>
                    <a:pt x="129" y="84"/>
                    <a:pt x="123" y="52"/>
                  </a:cubicBezTo>
                  <a:cubicBezTo>
                    <a:pt x="123" y="26"/>
                    <a:pt x="97" y="0"/>
                    <a:pt x="65"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4430450" y="4352025"/>
              <a:ext cx="27400" cy="20325"/>
            </a:xfrm>
            <a:custGeom>
              <a:avLst/>
              <a:gdLst/>
              <a:ahLst/>
              <a:cxnLst/>
              <a:rect l="l" t="t" r="r" b="b"/>
              <a:pathLst>
                <a:path w="1096" h="813" extrusionOk="0">
                  <a:moveTo>
                    <a:pt x="883" y="0"/>
                  </a:moveTo>
                  <a:cubicBezTo>
                    <a:pt x="947" y="84"/>
                    <a:pt x="992" y="187"/>
                    <a:pt x="1018" y="290"/>
                  </a:cubicBezTo>
                  <a:cubicBezTo>
                    <a:pt x="1012" y="277"/>
                    <a:pt x="1005" y="271"/>
                    <a:pt x="992" y="265"/>
                  </a:cubicBezTo>
                  <a:cubicBezTo>
                    <a:pt x="973" y="245"/>
                    <a:pt x="949" y="236"/>
                    <a:pt x="925" y="236"/>
                  </a:cubicBezTo>
                  <a:cubicBezTo>
                    <a:pt x="901" y="236"/>
                    <a:pt x="876" y="245"/>
                    <a:pt x="857" y="265"/>
                  </a:cubicBezTo>
                  <a:cubicBezTo>
                    <a:pt x="831" y="303"/>
                    <a:pt x="838" y="361"/>
                    <a:pt x="883" y="393"/>
                  </a:cubicBezTo>
                  <a:cubicBezTo>
                    <a:pt x="902" y="413"/>
                    <a:pt x="922" y="419"/>
                    <a:pt x="947" y="426"/>
                  </a:cubicBezTo>
                  <a:cubicBezTo>
                    <a:pt x="937" y="428"/>
                    <a:pt x="927" y="430"/>
                    <a:pt x="916" y="430"/>
                  </a:cubicBezTo>
                  <a:cubicBezTo>
                    <a:pt x="810" y="430"/>
                    <a:pt x="677" y="297"/>
                    <a:pt x="677" y="297"/>
                  </a:cubicBezTo>
                  <a:lnTo>
                    <a:pt x="232" y="670"/>
                  </a:lnTo>
                  <a:lnTo>
                    <a:pt x="207" y="696"/>
                  </a:lnTo>
                  <a:cubicBezTo>
                    <a:pt x="184" y="713"/>
                    <a:pt x="163" y="719"/>
                    <a:pt x="144" y="719"/>
                  </a:cubicBezTo>
                  <a:cubicBezTo>
                    <a:pt x="71" y="719"/>
                    <a:pt x="20" y="632"/>
                    <a:pt x="20" y="632"/>
                  </a:cubicBezTo>
                  <a:lnTo>
                    <a:pt x="20" y="632"/>
                  </a:lnTo>
                  <a:cubicBezTo>
                    <a:pt x="0" y="722"/>
                    <a:pt x="71" y="812"/>
                    <a:pt x="161" y="812"/>
                  </a:cubicBezTo>
                  <a:lnTo>
                    <a:pt x="696" y="374"/>
                  </a:lnTo>
                  <a:cubicBezTo>
                    <a:pt x="775" y="444"/>
                    <a:pt x="861" y="485"/>
                    <a:pt x="929" y="485"/>
                  </a:cubicBezTo>
                  <a:cubicBezTo>
                    <a:pt x="961" y="485"/>
                    <a:pt x="989" y="476"/>
                    <a:pt x="1012" y="458"/>
                  </a:cubicBezTo>
                  <a:cubicBezTo>
                    <a:pt x="1095" y="393"/>
                    <a:pt x="1057" y="200"/>
                    <a:pt x="922" y="39"/>
                  </a:cubicBezTo>
                  <a:cubicBezTo>
                    <a:pt x="909" y="26"/>
                    <a:pt x="896" y="13"/>
                    <a:pt x="883"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4441550" y="4348150"/>
              <a:ext cx="7125" cy="8900"/>
            </a:xfrm>
            <a:custGeom>
              <a:avLst/>
              <a:gdLst/>
              <a:ahLst/>
              <a:cxnLst/>
              <a:rect l="l" t="t" r="r" b="b"/>
              <a:pathLst>
                <a:path w="285" h="356" extrusionOk="0">
                  <a:moveTo>
                    <a:pt x="172" y="1"/>
                  </a:moveTo>
                  <a:cubicBezTo>
                    <a:pt x="140" y="1"/>
                    <a:pt x="108" y="9"/>
                    <a:pt x="78" y="27"/>
                  </a:cubicBezTo>
                  <a:cubicBezTo>
                    <a:pt x="14" y="85"/>
                    <a:pt x="27" y="213"/>
                    <a:pt x="104" y="355"/>
                  </a:cubicBezTo>
                  <a:cubicBezTo>
                    <a:pt x="97" y="329"/>
                    <a:pt x="1" y="85"/>
                    <a:pt x="130" y="39"/>
                  </a:cubicBezTo>
                  <a:cubicBezTo>
                    <a:pt x="156" y="28"/>
                    <a:pt x="186" y="21"/>
                    <a:pt x="218" y="21"/>
                  </a:cubicBezTo>
                  <a:cubicBezTo>
                    <a:pt x="240" y="21"/>
                    <a:pt x="263" y="25"/>
                    <a:pt x="284" y="33"/>
                  </a:cubicBezTo>
                  <a:cubicBezTo>
                    <a:pt x="249" y="12"/>
                    <a:pt x="211" y="1"/>
                    <a:pt x="17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4304200" y="4418375"/>
              <a:ext cx="66850" cy="39700"/>
            </a:xfrm>
            <a:custGeom>
              <a:avLst/>
              <a:gdLst/>
              <a:ahLst/>
              <a:cxnLst/>
              <a:rect l="l" t="t" r="r" b="b"/>
              <a:pathLst>
                <a:path w="2674" h="1588" extrusionOk="0">
                  <a:moveTo>
                    <a:pt x="2558" y="0"/>
                  </a:moveTo>
                  <a:lnTo>
                    <a:pt x="1327" y="548"/>
                  </a:lnTo>
                  <a:lnTo>
                    <a:pt x="1398" y="599"/>
                  </a:lnTo>
                  <a:lnTo>
                    <a:pt x="1385" y="606"/>
                  </a:lnTo>
                  <a:lnTo>
                    <a:pt x="529" y="1005"/>
                  </a:lnTo>
                  <a:cubicBezTo>
                    <a:pt x="529" y="1005"/>
                    <a:pt x="382" y="759"/>
                    <a:pt x="245" y="759"/>
                  </a:cubicBezTo>
                  <a:cubicBezTo>
                    <a:pt x="239" y="759"/>
                    <a:pt x="232" y="759"/>
                    <a:pt x="226" y="760"/>
                  </a:cubicBezTo>
                  <a:cubicBezTo>
                    <a:pt x="0" y="805"/>
                    <a:pt x="181" y="1276"/>
                    <a:pt x="181" y="1295"/>
                  </a:cubicBezTo>
                  <a:cubicBezTo>
                    <a:pt x="207" y="1346"/>
                    <a:pt x="239" y="1392"/>
                    <a:pt x="277" y="1437"/>
                  </a:cubicBezTo>
                  <a:cubicBezTo>
                    <a:pt x="297" y="1456"/>
                    <a:pt x="316" y="1475"/>
                    <a:pt x="335" y="1495"/>
                  </a:cubicBezTo>
                  <a:cubicBezTo>
                    <a:pt x="398" y="1558"/>
                    <a:pt x="465" y="1588"/>
                    <a:pt x="522" y="1588"/>
                  </a:cubicBezTo>
                  <a:cubicBezTo>
                    <a:pt x="540" y="1588"/>
                    <a:pt x="558" y="1585"/>
                    <a:pt x="574" y="1578"/>
                  </a:cubicBezTo>
                  <a:cubicBezTo>
                    <a:pt x="677" y="1533"/>
                    <a:pt x="703" y="1359"/>
                    <a:pt x="657" y="1173"/>
                  </a:cubicBezTo>
                  <a:lnTo>
                    <a:pt x="2674" y="264"/>
                  </a:lnTo>
                  <a:lnTo>
                    <a:pt x="2558"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4308700" y="4444450"/>
              <a:ext cx="3700" cy="3275"/>
            </a:xfrm>
            <a:custGeom>
              <a:avLst/>
              <a:gdLst/>
              <a:ahLst/>
              <a:cxnLst/>
              <a:rect l="l" t="t" r="r" b="b"/>
              <a:pathLst>
                <a:path w="148" h="131" extrusionOk="0">
                  <a:moveTo>
                    <a:pt x="67" y="0"/>
                  </a:moveTo>
                  <a:cubicBezTo>
                    <a:pt x="40" y="0"/>
                    <a:pt x="14" y="17"/>
                    <a:pt x="7" y="46"/>
                  </a:cubicBezTo>
                  <a:cubicBezTo>
                    <a:pt x="1" y="84"/>
                    <a:pt x="27" y="117"/>
                    <a:pt x="59" y="130"/>
                  </a:cubicBezTo>
                  <a:cubicBezTo>
                    <a:pt x="62" y="130"/>
                    <a:pt x="65" y="130"/>
                    <a:pt x="68" y="130"/>
                  </a:cubicBezTo>
                  <a:cubicBezTo>
                    <a:pt x="120" y="130"/>
                    <a:pt x="148" y="76"/>
                    <a:pt x="123" y="33"/>
                  </a:cubicBezTo>
                  <a:cubicBezTo>
                    <a:pt x="109" y="10"/>
                    <a:pt x="88" y="0"/>
                    <a:pt x="6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4305175" y="4432050"/>
              <a:ext cx="36575" cy="18875"/>
            </a:xfrm>
            <a:custGeom>
              <a:avLst/>
              <a:gdLst/>
              <a:ahLst/>
              <a:cxnLst/>
              <a:rect l="l" t="t" r="r" b="b"/>
              <a:pathLst>
                <a:path w="1463" h="755" extrusionOk="0">
                  <a:moveTo>
                    <a:pt x="1288" y="1"/>
                  </a:moveTo>
                  <a:lnTo>
                    <a:pt x="503" y="355"/>
                  </a:lnTo>
                  <a:cubicBezTo>
                    <a:pt x="414" y="219"/>
                    <a:pt x="300" y="134"/>
                    <a:pt x="205" y="134"/>
                  </a:cubicBezTo>
                  <a:cubicBezTo>
                    <a:pt x="183" y="134"/>
                    <a:pt x="161" y="139"/>
                    <a:pt x="142" y="149"/>
                  </a:cubicBezTo>
                  <a:cubicBezTo>
                    <a:pt x="19" y="213"/>
                    <a:pt x="0" y="452"/>
                    <a:pt x="110" y="696"/>
                  </a:cubicBezTo>
                  <a:cubicBezTo>
                    <a:pt x="122" y="715"/>
                    <a:pt x="134" y="733"/>
                    <a:pt x="141" y="752"/>
                  </a:cubicBezTo>
                  <a:lnTo>
                    <a:pt x="141" y="752"/>
                  </a:lnTo>
                  <a:cubicBezTo>
                    <a:pt x="96" y="624"/>
                    <a:pt x="77" y="489"/>
                    <a:pt x="77" y="355"/>
                  </a:cubicBezTo>
                  <a:lnTo>
                    <a:pt x="77" y="355"/>
                  </a:lnTo>
                  <a:cubicBezTo>
                    <a:pt x="84" y="368"/>
                    <a:pt x="90" y="381"/>
                    <a:pt x="97" y="394"/>
                  </a:cubicBezTo>
                  <a:cubicBezTo>
                    <a:pt x="110" y="424"/>
                    <a:pt x="135" y="436"/>
                    <a:pt x="163" y="436"/>
                  </a:cubicBezTo>
                  <a:cubicBezTo>
                    <a:pt x="242" y="436"/>
                    <a:pt x="344" y="338"/>
                    <a:pt x="277" y="271"/>
                  </a:cubicBezTo>
                  <a:cubicBezTo>
                    <a:pt x="258" y="246"/>
                    <a:pt x="232" y="226"/>
                    <a:pt x="206" y="213"/>
                  </a:cubicBezTo>
                  <a:cubicBezTo>
                    <a:pt x="348" y="213"/>
                    <a:pt x="490" y="458"/>
                    <a:pt x="490" y="458"/>
                  </a:cubicBezTo>
                  <a:lnTo>
                    <a:pt x="1160" y="149"/>
                  </a:lnTo>
                  <a:lnTo>
                    <a:pt x="1192" y="130"/>
                  </a:lnTo>
                  <a:cubicBezTo>
                    <a:pt x="1213" y="122"/>
                    <a:pt x="1232" y="119"/>
                    <a:pt x="1249" y="119"/>
                  </a:cubicBezTo>
                  <a:cubicBezTo>
                    <a:pt x="1364" y="119"/>
                    <a:pt x="1398" y="265"/>
                    <a:pt x="1398" y="265"/>
                  </a:cubicBezTo>
                  <a:cubicBezTo>
                    <a:pt x="1462" y="162"/>
                    <a:pt x="1404" y="33"/>
                    <a:pt x="1288" y="1"/>
                  </a:cubicBezTo>
                  <a:close/>
                  <a:moveTo>
                    <a:pt x="141" y="752"/>
                  </a:moveTo>
                  <a:lnTo>
                    <a:pt x="141" y="752"/>
                  </a:lnTo>
                  <a:cubicBezTo>
                    <a:pt x="141" y="753"/>
                    <a:pt x="141" y="754"/>
                    <a:pt x="142" y="754"/>
                  </a:cubicBezTo>
                  <a:cubicBezTo>
                    <a:pt x="141" y="754"/>
                    <a:pt x="141" y="753"/>
                    <a:pt x="141" y="752"/>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312575" y="4447525"/>
              <a:ext cx="9350" cy="10475"/>
            </a:xfrm>
            <a:custGeom>
              <a:avLst/>
              <a:gdLst/>
              <a:ahLst/>
              <a:cxnLst/>
              <a:rect l="l" t="t" r="r" b="b"/>
              <a:pathLst>
                <a:path w="374" h="419" extrusionOk="0">
                  <a:moveTo>
                    <a:pt x="322" y="0"/>
                  </a:moveTo>
                  <a:cubicBezTo>
                    <a:pt x="322" y="32"/>
                    <a:pt x="361" y="361"/>
                    <a:pt x="187" y="374"/>
                  </a:cubicBezTo>
                  <a:cubicBezTo>
                    <a:pt x="177" y="375"/>
                    <a:pt x="166" y="375"/>
                    <a:pt x="155" y="375"/>
                  </a:cubicBezTo>
                  <a:cubicBezTo>
                    <a:pt x="100" y="375"/>
                    <a:pt x="44" y="361"/>
                    <a:pt x="0" y="329"/>
                  </a:cubicBezTo>
                  <a:lnTo>
                    <a:pt x="0" y="329"/>
                  </a:lnTo>
                  <a:cubicBezTo>
                    <a:pt x="62" y="386"/>
                    <a:pt x="128" y="418"/>
                    <a:pt x="184" y="418"/>
                  </a:cubicBezTo>
                  <a:cubicBezTo>
                    <a:pt x="203" y="418"/>
                    <a:pt x="222" y="414"/>
                    <a:pt x="239" y="406"/>
                  </a:cubicBezTo>
                  <a:cubicBezTo>
                    <a:pt x="342" y="361"/>
                    <a:pt x="374" y="193"/>
                    <a:pt x="322"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345575" y="4401950"/>
              <a:ext cx="49800" cy="102950"/>
            </a:xfrm>
            <a:custGeom>
              <a:avLst/>
              <a:gdLst/>
              <a:ahLst/>
              <a:cxnLst/>
              <a:rect l="l" t="t" r="r" b="b"/>
              <a:pathLst>
                <a:path w="1992" h="4118" extrusionOk="0">
                  <a:moveTo>
                    <a:pt x="1560" y="0"/>
                  </a:moveTo>
                  <a:lnTo>
                    <a:pt x="639" y="3318"/>
                  </a:lnTo>
                  <a:cubicBezTo>
                    <a:pt x="595" y="3313"/>
                    <a:pt x="552" y="3311"/>
                    <a:pt x="511" y="3311"/>
                  </a:cubicBezTo>
                  <a:cubicBezTo>
                    <a:pt x="262" y="3311"/>
                    <a:pt x="72" y="3393"/>
                    <a:pt x="33" y="3537"/>
                  </a:cubicBezTo>
                  <a:cubicBezTo>
                    <a:pt x="1" y="3652"/>
                    <a:pt x="72" y="3781"/>
                    <a:pt x="207" y="3891"/>
                  </a:cubicBezTo>
                  <a:cubicBezTo>
                    <a:pt x="239" y="3917"/>
                    <a:pt x="271" y="3942"/>
                    <a:pt x="310" y="3962"/>
                  </a:cubicBezTo>
                  <a:cubicBezTo>
                    <a:pt x="387" y="4007"/>
                    <a:pt x="465" y="4045"/>
                    <a:pt x="548" y="4078"/>
                  </a:cubicBezTo>
                  <a:cubicBezTo>
                    <a:pt x="564" y="4078"/>
                    <a:pt x="755" y="4117"/>
                    <a:pt x="948" y="4117"/>
                  </a:cubicBezTo>
                  <a:cubicBezTo>
                    <a:pt x="1152" y="4117"/>
                    <a:pt x="1360" y="4073"/>
                    <a:pt x="1366" y="3891"/>
                  </a:cubicBezTo>
                  <a:cubicBezTo>
                    <a:pt x="1373" y="3652"/>
                    <a:pt x="922" y="3472"/>
                    <a:pt x="922" y="3472"/>
                  </a:cubicBezTo>
                  <a:lnTo>
                    <a:pt x="1328" y="2068"/>
                  </a:lnTo>
                  <a:lnTo>
                    <a:pt x="1341" y="2042"/>
                  </a:lnTo>
                  <a:lnTo>
                    <a:pt x="1431" y="2145"/>
                  </a:lnTo>
                  <a:lnTo>
                    <a:pt x="1991" y="123"/>
                  </a:lnTo>
                  <a:lnTo>
                    <a:pt x="1560"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4363250" y="4497725"/>
              <a:ext cx="5875" cy="4900"/>
            </a:xfrm>
            <a:custGeom>
              <a:avLst/>
              <a:gdLst/>
              <a:ahLst/>
              <a:cxnLst/>
              <a:rect l="l" t="t" r="r" b="b"/>
              <a:pathLst>
                <a:path w="235" h="196" extrusionOk="0">
                  <a:moveTo>
                    <a:pt x="118" y="0"/>
                  </a:moveTo>
                  <a:cubicBezTo>
                    <a:pt x="55" y="0"/>
                    <a:pt x="0" y="61"/>
                    <a:pt x="22" y="131"/>
                  </a:cubicBezTo>
                  <a:cubicBezTo>
                    <a:pt x="37" y="171"/>
                    <a:pt x="79" y="195"/>
                    <a:pt x="121" y="195"/>
                  </a:cubicBezTo>
                  <a:cubicBezTo>
                    <a:pt x="133" y="195"/>
                    <a:pt x="145" y="193"/>
                    <a:pt x="157" y="189"/>
                  </a:cubicBezTo>
                  <a:cubicBezTo>
                    <a:pt x="234" y="150"/>
                    <a:pt x="234" y="40"/>
                    <a:pt x="157" y="8"/>
                  </a:cubicBezTo>
                  <a:cubicBezTo>
                    <a:pt x="144" y="3"/>
                    <a:pt x="131" y="0"/>
                    <a:pt x="11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4359425" y="4451150"/>
              <a:ext cx="24350" cy="54800"/>
            </a:xfrm>
            <a:custGeom>
              <a:avLst/>
              <a:gdLst/>
              <a:ahLst/>
              <a:cxnLst/>
              <a:rect l="l" t="t" r="r" b="b"/>
              <a:pathLst>
                <a:path w="974" h="2192" extrusionOk="0">
                  <a:moveTo>
                    <a:pt x="634" y="0"/>
                  </a:moveTo>
                  <a:cubicBezTo>
                    <a:pt x="581" y="0"/>
                    <a:pt x="518" y="17"/>
                    <a:pt x="445" y="61"/>
                  </a:cubicBezTo>
                  <a:cubicBezTo>
                    <a:pt x="445" y="61"/>
                    <a:pt x="761" y="87"/>
                    <a:pt x="703" y="345"/>
                  </a:cubicBezTo>
                  <a:lnTo>
                    <a:pt x="690" y="409"/>
                  </a:lnTo>
                  <a:lnTo>
                    <a:pt x="368" y="1504"/>
                  </a:lnTo>
                  <a:cubicBezTo>
                    <a:pt x="368" y="1504"/>
                    <a:pt x="774" y="1665"/>
                    <a:pt x="806" y="1891"/>
                  </a:cubicBezTo>
                  <a:cubicBezTo>
                    <a:pt x="787" y="1845"/>
                    <a:pt x="748" y="1807"/>
                    <a:pt x="703" y="1788"/>
                  </a:cubicBezTo>
                  <a:cubicBezTo>
                    <a:pt x="681" y="1772"/>
                    <a:pt x="660" y="1765"/>
                    <a:pt x="639" y="1765"/>
                  </a:cubicBezTo>
                  <a:cubicBezTo>
                    <a:pt x="500" y="1765"/>
                    <a:pt x="387" y="2052"/>
                    <a:pt x="555" y="2097"/>
                  </a:cubicBezTo>
                  <a:cubicBezTo>
                    <a:pt x="581" y="2103"/>
                    <a:pt x="600" y="2110"/>
                    <a:pt x="626" y="2116"/>
                  </a:cubicBezTo>
                  <a:cubicBezTo>
                    <a:pt x="553" y="2136"/>
                    <a:pt x="467" y="2143"/>
                    <a:pt x="382" y="2143"/>
                  </a:cubicBezTo>
                  <a:cubicBezTo>
                    <a:pt x="195" y="2143"/>
                    <a:pt x="14" y="2110"/>
                    <a:pt x="1" y="2110"/>
                  </a:cubicBezTo>
                  <a:cubicBezTo>
                    <a:pt x="33" y="2122"/>
                    <a:pt x="65" y="2129"/>
                    <a:pt x="97" y="2142"/>
                  </a:cubicBezTo>
                  <a:cubicBezTo>
                    <a:pt x="222" y="2175"/>
                    <a:pt x="344" y="2192"/>
                    <a:pt x="453" y="2192"/>
                  </a:cubicBezTo>
                  <a:cubicBezTo>
                    <a:pt x="700" y="2192"/>
                    <a:pt x="888" y="2111"/>
                    <a:pt x="928" y="1968"/>
                  </a:cubicBezTo>
                  <a:cubicBezTo>
                    <a:pt x="973" y="1800"/>
                    <a:pt x="800" y="1601"/>
                    <a:pt x="516" y="1472"/>
                  </a:cubicBezTo>
                  <a:lnTo>
                    <a:pt x="877" y="177"/>
                  </a:lnTo>
                  <a:cubicBezTo>
                    <a:pt x="877" y="177"/>
                    <a:pt x="805" y="0"/>
                    <a:pt x="63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4345575" y="4484700"/>
              <a:ext cx="15975" cy="14525"/>
            </a:xfrm>
            <a:custGeom>
              <a:avLst/>
              <a:gdLst/>
              <a:ahLst/>
              <a:cxnLst/>
              <a:rect l="l" t="t" r="r" b="b"/>
              <a:pathLst>
                <a:path w="639" h="581" extrusionOk="0">
                  <a:moveTo>
                    <a:pt x="511" y="1"/>
                  </a:moveTo>
                  <a:cubicBezTo>
                    <a:pt x="262" y="1"/>
                    <a:pt x="72" y="83"/>
                    <a:pt x="33" y="227"/>
                  </a:cubicBezTo>
                  <a:cubicBezTo>
                    <a:pt x="1" y="342"/>
                    <a:pt x="72" y="471"/>
                    <a:pt x="213" y="581"/>
                  </a:cubicBezTo>
                  <a:cubicBezTo>
                    <a:pt x="143" y="503"/>
                    <a:pt x="104" y="407"/>
                    <a:pt x="97" y="304"/>
                  </a:cubicBezTo>
                  <a:cubicBezTo>
                    <a:pt x="78" y="33"/>
                    <a:pt x="593" y="8"/>
                    <a:pt x="639" y="8"/>
                  </a:cubicBezTo>
                  <a:cubicBezTo>
                    <a:pt x="595" y="3"/>
                    <a:pt x="552" y="1"/>
                    <a:pt x="51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4315950" y="4342225"/>
              <a:ext cx="67825" cy="49275"/>
            </a:xfrm>
            <a:custGeom>
              <a:avLst/>
              <a:gdLst/>
              <a:ahLst/>
              <a:cxnLst/>
              <a:rect l="l" t="t" r="r" b="b"/>
              <a:pathLst>
                <a:path w="2713" h="1971" extrusionOk="0">
                  <a:moveTo>
                    <a:pt x="637" y="1"/>
                  </a:moveTo>
                  <a:cubicBezTo>
                    <a:pt x="582" y="1"/>
                    <a:pt x="519" y="23"/>
                    <a:pt x="458" y="64"/>
                  </a:cubicBezTo>
                  <a:cubicBezTo>
                    <a:pt x="432" y="83"/>
                    <a:pt x="413" y="96"/>
                    <a:pt x="394" y="115"/>
                  </a:cubicBezTo>
                  <a:cubicBezTo>
                    <a:pt x="348" y="154"/>
                    <a:pt x="303" y="199"/>
                    <a:pt x="271" y="251"/>
                  </a:cubicBezTo>
                  <a:cubicBezTo>
                    <a:pt x="265" y="264"/>
                    <a:pt x="1" y="734"/>
                    <a:pt x="226" y="811"/>
                  </a:cubicBezTo>
                  <a:cubicBezTo>
                    <a:pt x="241" y="817"/>
                    <a:pt x="257" y="819"/>
                    <a:pt x="273" y="819"/>
                  </a:cubicBezTo>
                  <a:cubicBezTo>
                    <a:pt x="419" y="819"/>
                    <a:pt x="587" y="605"/>
                    <a:pt x="587" y="605"/>
                  </a:cubicBezTo>
                  <a:lnTo>
                    <a:pt x="1418" y="1159"/>
                  </a:lnTo>
                  <a:lnTo>
                    <a:pt x="1431" y="1165"/>
                  </a:lnTo>
                  <a:lnTo>
                    <a:pt x="1353" y="1204"/>
                  </a:lnTo>
                  <a:lnTo>
                    <a:pt x="2551" y="1971"/>
                  </a:lnTo>
                  <a:lnTo>
                    <a:pt x="2712" y="1719"/>
                  </a:lnTo>
                  <a:lnTo>
                    <a:pt x="741" y="457"/>
                  </a:lnTo>
                  <a:cubicBezTo>
                    <a:pt x="825" y="264"/>
                    <a:pt x="825" y="83"/>
                    <a:pt x="722" y="25"/>
                  </a:cubicBezTo>
                  <a:cubicBezTo>
                    <a:pt x="698" y="9"/>
                    <a:pt x="669" y="1"/>
                    <a:pt x="637"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4322075" y="4351700"/>
              <a:ext cx="3400" cy="4050"/>
            </a:xfrm>
            <a:custGeom>
              <a:avLst/>
              <a:gdLst/>
              <a:ahLst/>
              <a:cxnLst/>
              <a:rect l="l" t="t" r="r" b="b"/>
              <a:pathLst>
                <a:path w="136" h="162" extrusionOk="0">
                  <a:moveTo>
                    <a:pt x="71" y="1"/>
                  </a:moveTo>
                  <a:cubicBezTo>
                    <a:pt x="26" y="7"/>
                    <a:pt x="0" y="46"/>
                    <a:pt x="0" y="84"/>
                  </a:cubicBezTo>
                  <a:cubicBezTo>
                    <a:pt x="0" y="123"/>
                    <a:pt x="26" y="162"/>
                    <a:pt x="65" y="162"/>
                  </a:cubicBezTo>
                  <a:cubicBezTo>
                    <a:pt x="110" y="162"/>
                    <a:pt x="136" y="123"/>
                    <a:pt x="136" y="84"/>
                  </a:cubicBezTo>
                  <a:cubicBezTo>
                    <a:pt x="136" y="46"/>
                    <a:pt x="110" y="7"/>
                    <a:pt x="7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4317400" y="4348475"/>
              <a:ext cx="37550" cy="23875"/>
            </a:xfrm>
            <a:custGeom>
              <a:avLst/>
              <a:gdLst/>
              <a:ahLst/>
              <a:cxnLst/>
              <a:rect l="l" t="t" r="r" b="b"/>
              <a:pathLst>
                <a:path w="1502" h="955" extrusionOk="0">
                  <a:moveTo>
                    <a:pt x="220" y="1"/>
                  </a:moveTo>
                  <a:lnTo>
                    <a:pt x="220" y="1"/>
                  </a:lnTo>
                  <a:cubicBezTo>
                    <a:pt x="207" y="20"/>
                    <a:pt x="194" y="39"/>
                    <a:pt x="181" y="59"/>
                  </a:cubicBezTo>
                  <a:cubicBezTo>
                    <a:pt x="26" y="297"/>
                    <a:pt x="1" y="555"/>
                    <a:pt x="129" y="632"/>
                  </a:cubicBezTo>
                  <a:cubicBezTo>
                    <a:pt x="151" y="646"/>
                    <a:pt x="176" y="652"/>
                    <a:pt x="204" y="652"/>
                  </a:cubicBezTo>
                  <a:cubicBezTo>
                    <a:pt x="297" y="652"/>
                    <a:pt x="420" y="583"/>
                    <a:pt x="529" y="464"/>
                  </a:cubicBezTo>
                  <a:lnTo>
                    <a:pt x="1295" y="954"/>
                  </a:lnTo>
                  <a:cubicBezTo>
                    <a:pt x="1424" y="948"/>
                    <a:pt x="1501" y="812"/>
                    <a:pt x="1456" y="696"/>
                  </a:cubicBezTo>
                  <a:lnTo>
                    <a:pt x="1456" y="696"/>
                  </a:lnTo>
                  <a:cubicBezTo>
                    <a:pt x="1456" y="696"/>
                    <a:pt x="1401" y="829"/>
                    <a:pt x="1296" y="829"/>
                  </a:cubicBezTo>
                  <a:cubicBezTo>
                    <a:pt x="1273" y="829"/>
                    <a:pt x="1247" y="822"/>
                    <a:pt x="1218" y="806"/>
                  </a:cubicBezTo>
                  <a:lnTo>
                    <a:pt x="1186" y="787"/>
                  </a:lnTo>
                  <a:lnTo>
                    <a:pt x="542" y="355"/>
                  </a:lnTo>
                  <a:cubicBezTo>
                    <a:pt x="542" y="355"/>
                    <a:pt x="364" y="569"/>
                    <a:pt x="218" y="569"/>
                  </a:cubicBezTo>
                  <a:cubicBezTo>
                    <a:pt x="212" y="569"/>
                    <a:pt x="206" y="568"/>
                    <a:pt x="200" y="568"/>
                  </a:cubicBezTo>
                  <a:cubicBezTo>
                    <a:pt x="233" y="561"/>
                    <a:pt x="265" y="542"/>
                    <a:pt x="290" y="522"/>
                  </a:cubicBezTo>
                  <a:cubicBezTo>
                    <a:pt x="376" y="457"/>
                    <a:pt x="265" y="325"/>
                    <a:pt x="179" y="325"/>
                  </a:cubicBezTo>
                  <a:cubicBezTo>
                    <a:pt x="155" y="325"/>
                    <a:pt x="132" y="336"/>
                    <a:pt x="117" y="361"/>
                  </a:cubicBezTo>
                  <a:cubicBezTo>
                    <a:pt x="104" y="374"/>
                    <a:pt x="97" y="387"/>
                    <a:pt x="91" y="407"/>
                  </a:cubicBezTo>
                  <a:cubicBezTo>
                    <a:pt x="91" y="245"/>
                    <a:pt x="213" y="14"/>
                    <a:pt x="220"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4327550" y="4342125"/>
              <a:ext cx="9525" cy="11525"/>
            </a:xfrm>
            <a:custGeom>
              <a:avLst/>
              <a:gdLst/>
              <a:ahLst/>
              <a:cxnLst/>
              <a:rect l="l" t="t" r="r" b="b"/>
              <a:pathLst>
                <a:path w="381" h="461" extrusionOk="0">
                  <a:moveTo>
                    <a:pt x="186" y="0"/>
                  </a:moveTo>
                  <a:cubicBezTo>
                    <a:pt x="130" y="0"/>
                    <a:pt x="64" y="26"/>
                    <a:pt x="0" y="68"/>
                  </a:cubicBezTo>
                  <a:cubicBezTo>
                    <a:pt x="41" y="48"/>
                    <a:pt x="83" y="38"/>
                    <a:pt x="127" y="38"/>
                  </a:cubicBezTo>
                  <a:cubicBezTo>
                    <a:pt x="153" y="38"/>
                    <a:pt x="180" y="41"/>
                    <a:pt x="207" y="49"/>
                  </a:cubicBezTo>
                  <a:cubicBezTo>
                    <a:pt x="380" y="94"/>
                    <a:pt x="290" y="429"/>
                    <a:pt x="284" y="461"/>
                  </a:cubicBezTo>
                  <a:cubicBezTo>
                    <a:pt x="368" y="268"/>
                    <a:pt x="368" y="87"/>
                    <a:pt x="265" y="23"/>
                  </a:cubicBezTo>
                  <a:cubicBezTo>
                    <a:pt x="242" y="7"/>
                    <a:pt x="215" y="0"/>
                    <a:pt x="186"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4324650" y="4350500"/>
              <a:ext cx="138350" cy="121425"/>
            </a:xfrm>
            <a:custGeom>
              <a:avLst/>
              <a:gdLst/>
              <a:ahLst/>
              <a:cxnLst/>
              <a:rect l="l" t="t" r="r" b="b"/>
              <a:pathLst>
                <a:path w="5534" h="4857" extrusionOk="0">
                  <a:moveTo>
                    <a:pt x="2761" y="0"/>
                  </a:moveTo>
                  <a:cubicBezTo>
                    <a:pt x="2309" y="0"/>
                    <a:pt x="1852" y="126"/>
                    <a:pt x="1443" y="390"/>
                  </a:cubicBezTo>
                  <a:cubicBezTo>
                    <a:pt x="316" y="1124"/>
                    <a:pt x="0" y="2625"/>
                    <a:pt x="728" y="3752"/>
                  </a:cubicBezTo>
                  <a:cubicBezTo>
                    <a:pt x="1192" y="4467"/>
                    <a:pt x="1974" y="4857"/>
                    <a:pt x="2769" y="4857"/>
                  </a:cubicBezTo>
                  <a:cubicBezTo>
                    <a:pt x="3221" y="4857"/>
                    <a:pt x="3678" y="4731"/>
                    <a:pt x="4084" y="4467"/>
                  </a:cubicBezTo>
                  <a:cubicBezTo>
                    <a:pt x="5212" y="3733"/>
                    <a:pt x="5534" y="2232"/>
                    <a:pt x="4799" y="1105"/>
                  </a:cubicBezTo>
                  <a:cubicBezTo>
                    <a:pt x="4335" y="390"/>
                    <a:pt x="3557" y="0"/>
                    <a:pt x="2761"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4335450" y="4374250"/>
              <a:ext cx="129475" cy="97300"/>
            </a:xfrm>
            <a:custGeom>
              <a:avLst/>
              <a:gdLst/>
              <a:ahLst/>
              <a:cxnLst/>
              <a:rect l="l" t="t" r="r" b="b"/>
              <a:pathLst>
                <a:path w="5179" h="3892" extrusionOk="0">
                  <a:moveTo>
                    <a:pt x="4264" y="0"/>
                  </a:moveTo>
                  <a:lnTo>
                    <a:pt x="4264" y="0"/>
                  </a:lnTo>
                  <a:cubicBezTo>
                    <a:pt x="4548" y="960"/>
                    <a:pt x="4213" y="1991"/>
                    <a:pt x="3420" y="2603"/>
                  </a:cubicBezTo>
                  <a:cubicBezTo>
                    <a:pt x="3433" y="2480"/>
                    <a:pt x="3375" y="2358"/>
                    <a:pt x="3279" y="2281"/>
                  </a:cubicBezTo>
                  <a:cubicBezTo>
                    <a:pt x="3223" y="2241"/>
                    <a:pt x="3157" y="2223"/>
                    <a:pt x="3088" y="2223"/>
                  </a:cubicBezTo>
                  <a:cubicBezTo>
                    <a:pt x="2943" y="2223"/>
                    <a:pt x="2785" y="2306"/>
                    <a:pt x="2680" y="2454"/>
                  </a:cubicBezTo>
                  <a:cubicBezTo>
                    <a:pt x="2551" y="2641"/>
                    <a:pt x="2538" y="2867"/>
                    <a:pt x="2641" y="3008"/>
                  </a:cubicBezTo>
                  <a:cubicBezTo>
                    <a:pt x="2467" y="3060"/>
                    <a:pt x="2280" y="3092"/>
                    <a:pt x="2093" y="3105"/>
                  </a:cubicBezTo>
                  <a:cubicBezTo>
                    <a:pt x="2100" y="3099"/>
                    <a:pt x="2100" y="3092"/>
                    <a:pt x="2100" y="3086"/>
                  </a:cubicBezTo>
                  <a:cubicBezTo>
                    <a:pt x="2150" y="2979"/>
                    <a:pt x="2027" y="2906"/>
                    <a:pt x="1919" y="2906"/>
                  </a:cubicBezTo>
                  <a:cubicBezTo>
                    <a:pt x="1845" y="2906"/>
                    <a:pt x="1778" y="2940"/>
                    <a:pt x="1778" y="3021"/>
                  </a:cubicBezTo>
                  <a:cubicBezTo>
                    <a:pt x="1771" y="3047"/>
                    <a:pt x="1771" y="3079"/>
                    <a:pt x="1778" y="3105"/>
                  </a:cubicBezTo>
                  <a:cubicBezTo>
                    <a:pt x="1662" y="3099"/>
                    <a:pt x="1546" y="3086"/>
                    <a:pt x="1436" y="3060"/>
                  </a:cubicBezTo>
                  <a:cubicBezTo>
                    <a:pt x="863" y="2938"/>
                    <a:pt x="354" y="2616"/>
                    <a:pt x="6" y="2152"/>
                  </a:cubicBezTo>
                  <a:lnTo>
                    <a:pt x="0" y="2152"/>
                  </a:lnTo>
                  <a:cubicBezTo>
                    <a:pt x="315" y="3224"/>
                    <a:pt x="1296" y="3891"/>
                    <a:pt x="2333" y="3891"/>
                  </a:cubicBezTo>
                  <a:cubicBezTo>
                    <a:pt x="2698" y="3891"/>
                    <a:pt x="3069" y="3809"/>
                    <a:pt x="3420" y="3633"/>
                  </a:cubicBezTo>
                  <a:cubicBezTo>
                    <a:pt x="4773" y="2950"/>
                    <a:pt x="5179" y="1211"/>
                    <a:pt x="426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4359925" y="4366275"/>
              <a:ext cx="41875" cy="40150"/>
            </a:xfrm>
            <a:custGeom>
              <a:avLst/>
              <a:gdLst/>
              <a:ahLst/>
              <a:cxnLst/>
              <a:rect l="l" t="t" r="r" b="b"/>
              <a:pathLst>
                <a:path w="1675" h="1606" extrusionOk="0">
                  <a:moveTo>
                    <a:pt x="955" y="1"/>
                  </a:moveTo>
                  <a:cubicBezTo>
                    <a:pt x="688" y="1"/>
                    <a:pt x="405" y="168"/>
                    <a:pt x="238" y="455"/>
                  </a:cubicBezTo>
                  <a:cubicBezTo>
                    <a:pt x="0" y="848"/>
                    <a:pt x="84" y="1331"/>
                    <a:pt x="419" y="1524"/>
                  </a:cubicBezTo>
                  <a:cubicBezTo>
                    <a:pt x="513" y="1579"/>
                    <a:pt x="617" y="1605"/>
                    <a:pt x="724" y="1605"/>
                  </a:cubicBezTo>
                  <a:cubicBezTo>
                    <a:pt x="991" y="1605"/>
                    <a:pt x="1273" y="1442"/>
                    <a:pt x="1443" y="1157"/>
                  </a:cubicBezTo>
                  <a:cubicBezTo>
                    <a:pt x="1675" y="757"/>
                    <a:pt x="1591" y="274"/>
                    <a:pt x="1256" y="81"/>
                  </a:cubicBezTo>
                  <a:cubicBezTo>
                    <a:pt x="1164" y="26"/>
                    <a:pt x="1061" y="1"/>
                    <a:pt x="95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4404200" y="4401200"/>
              <a:ext cx="14525" cy="15550"/>
            </a:xfrm>
            <a:custGeom>
              <a:avLst/>
              <a:gdLst/>
              <a:ahLst/>
              <a:cxnLst/>
              <a:rect l="l" t="t" r="r" b="b"/>
              <a:pathLst>
                <a:path w="581" h="622" extrusionOk="0">
                  <a:moveTo>
                    <a:pt x="313" y="1"/>
                  </a:moveTo>
                  <a:cubicBezTo>
                    <a:pt x="186" y="1"/>
                    <a:pt x="68" y="105"/>
                    <a:pt x="33" y="256"/>
                  </a:cubicBezTo>
                  <a:cubicBezTo>
                    <a:pt x="0" y="423"/>
                    <a:pt x="78" y="591"/>
                    <a:pt x="226" y="616"/>
                  </a:cubicBezTo>
                  <a:cubicBezTo>
                    <a:pt x="243" y="620"/>
                    <a:pt x="259" y="622"/>
                    <a:pt x="276" y="622"/>
                  </a:cubicBezTo>
                  <a:cubicBezTo>
                    <a:pt x="399" y="622"/>
                    <a:pt x="514" y="519"/>
                    <a:pt x="548" y="365"/>
                  </a:cubicBezTo>
                  <a:cubicBezTo>
                    <a:pt x="580" y="198"/>
                    <a:pt x="496" y="37"/>
                    <a:pt x="355" y="4"/>
                  </a:cubicBezTo>
                  <a:cubicBezTo>
                    <a:pt x="341" y="2"/>
                    <a:pt x="327" y="1"/>
                    <a:pt x="313"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4417400" y="4387600"/>
              <a:ext cx="23050" cy="17775"/>
            </a:xfrm>
            <a:custGeom>
              <a:avLst/>
              <a:gdLst/>
              <a:ahLst/>
              <a:cxnLst/>
              <a:rect l="l" t="t" r="r" b="b"/>
              <a:pathLst>
                <a:path w="922" h="711" extrusionOk="0">
                  <a:moveTo>
                    <a:pt x="303" y="0"/>
                  </a:moveTo>
                  <a:cubicBezTo>
                    <a:pt x="80" y="0"/>
                    <a:pt x="0" y="313"/>
                    <a:pt x="213" y="413"/>
                  </a:cubicBezTo>
                  <a:cubicBezTo>
                    <a:pt x="226" y="418"/>
                    <a:pt x="239" y="420"/>
                    <a:pt x="252" y="420"/>
                  </a:cubicBezTo>
                  <a:cubicBezTo>
                    <a:pt x="274" y="420"/>
                    <a:pt x="296" y="415"/>
                    <a:pt x="316" y="407"/>
                  </a:cubicBezTo>
                  <a:lnTo>
                    <a:pt x="316" y="407"/>
                  </a:lnTo>
                  <a:cubicBezTo>
                    <a:pt x="297" y="510"/>
                    <a:pt x="342" y="619"/>
                    <a:pt x="432" y="677"/>
                  </a:cubicBezTo>
                  <a:cubicBezTo>
                    <a:pt x="469" y="700"/>
                    <a:pt x="511" y="710"/>
                    <a:pt x="553" y="710"/>
                  </a:cubicBezTo>
                  <a:cubicBezTo>
                    <a:pt x="657" y="710"/>
                    <a:pt x="767" y="646"/>
                    <a:pt x="832" y="536"/>
                  </a:cubicBezTo>
                  <a:cubicBezTo>
                    <a:pt x="922" y="381"/>
                    <a:pt x="896" y="188"/>
                    <a:pt x="761" y="117"/>
                  </a:cubicBezTo>
                  <a:cubicBezTo>
                    <a:pt x="721" y="94"/>
                    <a:pt x="677" y="84"/>
                    <a:pt x="633" y="84"/>
                  </a:cubicBezTo>
                  <a:cubicBezTo>
                    <a:pt x="565" y="84"/>
                    <a:pt x="496" y="111"/>
                    <a:pt x="445" y="162"/>
                  </a:cubicBezTo>
                  <a:cubicBezTo>
                    <a:pt x="439" y="85"/>
                    <a:pt x="394" y="27"/>
                    <a:pt x="323" y="1"/>
                  </a:cubicBezTo>
                  <a:cubicBezTo>
                    <a:pt x="316" y="0"/>
                    <a:pt x="309" y="0"/>
                    <a:pt x="303"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4353000" y="4420800"/>
              <a:ext cx="22875" cy="17550"/>
            </a:xfrm>
            <a:custGeom>
              <a:avLst/>
              <a:gdLst/>
              <a:ahLst/>
              <a:cxnLst/>
              <a:rect l="l" t="t" r="r" b="b"/>
              <a:pathLst>
                <a:path w="915" h="702" extrusionOk="0">
                  <a:moveTo>
                    <a:pt x="511" y="1"/>
                  </a:moveTo>
                  <a:cubicBezTo>
                    <a:pt x="460" y="1"/>
                    <a:pt x="407" y="9"/>
                    <a:pt x="354" y="26"/>
                  </a:cubicBezTo>
                  <a:cubicBezTo>
                    <a:pt x="135" y="96"/>
                    <a:pt x="0" y="303"/>
                    <a:pt x="65" y="483"/>
                  </a:cubicBezTo>
                  <a:cubicBezTo>
                    <a:pt x="109" y="620"/>
                    <a:pt x="249" y="701"/>
                    <a:pt x="411" y="701"/>
                  </a:cubicBezTo>
                  <a:cubicBezTo>
                    <a:pt x="462" y="701"/>
                    <a:pt x="514" y="693"/>
                    <a:pt x="567" y="676"/>
                  </a:cubicBezTo>
                  <a:cubicBezTo>
                    <a:pt x="786" y="605"/>
                    <a:pt x="915" y="406"/>
                    <a:pt x="857" y="219"/>
                  </a:cubicBezTo>
                  <a:cubicBezTo>
                    <a:pt x="813" y="82"/>
                    <a:pt x="672" y="1"/>
                    <a:pt x="51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F40D16FE-575D-A74E-9380-BAD4575B75E6}"/>
              </a:ext>
            </a:extLst>
          </p:cNvPr>
          <p:cNvSpPr txBox="1"/>
          <p:nvPr/>
        </p:nvSpPr>
        <p:spPr>
          <a:xfrm>
            <a:off x="1664898" y="3260785"/>
            <a:ext cx="184731" cy="307777"/>
          </a:xfrm>
          <a:prstGeom prst="rect">
            <a:avLst/>
          </a:prstGeom>
          <a:noFill/>
        </p:spPr>
        <p:txBody>
          <a:bodyPr wrap="none" rtlCol="0">
            <a:spAutoFit/>
          </a:bodyPr>
          <a:lstStyle/>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3" name="Google Shape;1463;p54"/>
          <p:cNvSpPr txBox="1">
            <a:spLocks noGrp="1"/>
          </p:cNvSpPr>
          <p:nvPr>
            <p:ph type="title"/>
          </p:nvPr>
        </p:nvSpPr>
        <p:spPr>
          <a:xfrm>
            <a:off x="470250" y="608131"/>
            <a:ext cx="8203500" cy="7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7" name="Google Shape;1462;p54">
            <a:extLst>
              <a:ext uri="{FF2B5EF4-FFF2-40B4-BE49-F238E27FC236}">
                <a16:creationId xmlns:a16="http://schemas.microsoft.com/office/drawing/2014/main" id="{DBDD9960-163B-5842-9798-B21B2B4217B7}"/>
              </a:ext>
            </a:extLst>
          </p:cNvPr>
          <p:cNvSpPr/>
          <p:nvPr/>
        </p:nvSpPr>
        <p:spPr>
          <a:xfrm>
            <a:off x="1106400" y="1549101"/>
            <a:ext cx="6931200" cy="2986268"/>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64;p54">
            <a:extLst>
              <a:ext uri="{FF2B5EF4-FFF2-40B4-BE49-F238E27FC236}">
                <a16:creationId xmlns:a16="http://schemas.microsoft.com/office/drawing/2014/main" id="{C8D8D6CD-EC47-DE4A-8C77-169C12FC4505}"/>
              </a:ext>
            </a:extLst>
          </p:cNvPr>
          <p:cNvSpPr txBox="1">
            <a:spLocks/>
          </p:cNvSpPr>
          <p:nvPr/>
        </p:nvSpPr>
        <p:spPr>
          <a:xfrm>
            <a:off x="1630925" y="2086076"/>
            <a:ext cx="5882100" cy="24492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accent2"/>
              </a:buClr>
              <a:buSzPts val="1600"/>
              <a:buFont typeface="Raleway SemiBold"/>
              <a:buChar char="●"/>
              <a:defRPr sz="1400" b="0" i="0" u="none" strike="noStrike" cap="none">
                <a:solidFill>
                  <a:schemeClr val="dk1"/>
                </a:solidFill>
                <a:latin typeface="Hind"/>
                <a:ea typeface="Hind"/>
                <a:cs typeface="Hind"/>
                <a:sym typeface="Hind"/>
              </a:defRPr>
            </a:lvl1pPr>
            <a:lvl2pPr marL="914400" marR="0" lvl="1" indent="-330200" algn="l" rtl="0">
              <a:lnSpc>
                <a:spcPct val="115000"/>
              </a:lnSpc>
              <a:spcBef>
                <a:spcPts val="1600"/>
              </a:spcBef>
              <a:spcAft>
                <a:spcPts val="0"/>
              </a:spcAft>
              <a:buClr>
                <a:schemeClr val="dk1"/>
              </a:buClr>
              <a:buSzPts val="1600"/>
              <a:buFont typeface="Nunito Light"/>
              <a:buChar char="○"/>
              <a:defRPr sz="1400" b="0" i="0" u="none" strike="noStrike" cap="none">
                <a:solidFill>
                  <a:schemeClr val="dk1"/>
                </a:solidFill>
                <a:latin typeface="Hind"/>
                <a:ea typeface="Hind"/>
                <a:cs typeface="Hind"/>
                <a:sym typeface="Hind"/>
              </a:defRPr>
            </a:lvl2pPr>
            <a:lvl3pPr marL="1371600" marR="0" lvl="2" indent="-323850" algn="l" rtl="0">
              <a:lnSpc>
                <a:spcPct val="115000"/>
              </a:lnSpc>
              <a:spcBef>
                <a:spcPts val="1600"/>
              </a:spcBef>
              <a:spcAft>
                <a:spcPts val="0"/>
              </a:spcAft>
              <a:buClr>
                <a:schemeClr val="dk1"/>
              </a:buClr>
              <a:buSzPts val="1500"/>
              <a:buFont typeface="Nunito Light"/>
              <a:buChar char="■"/>
              <a:defRPr sz="1400" b="0" i="0" u="none" strike="noStrike" cap="none">
                <a:solidFill>
                  <a:schemeClr val="dk1"/>
                </a:solidFill>
                <a:latin typeface="Hind"/>
                <a:ea typeface="Hind"/>
                <a:cs typeface="Hind"/>
                <a:sym typeface="Hind"/>
              </a:defRPr>
            </a:lvl3pPr>
            <a:lvl4pPr marL="1828800" marR="0" lvl="3" indent="-323850" algn="l" rtl="0">
              <a:lnSpc>
                <a:spcPct val="115000"/>
              </a:lnSpc>
              <a:spcBef>
                <a:spcPts val="1600"/>
              </a:spcBef>
              <a:spcAft>
                <a:spcPts val="0"/>
              </a:spcAft>
              <a:buClr>
                <a:schemeClr val="dk1"/>
              </a:buClr>
              <a:buSzPts val="1500"/>
              <a:buFont typeface="Nunito Light"/>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Nunito Light"/>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Nunito Light"/>
              <a:buChar char="■"/>
              <a:defRPr sz="1400" b="0" i="0" u="none" strike="noStrike" cap="none">
                <a:solidFill>
                  <a:schemeClr val="dk1"/>
                </a:solidFill>
                <a:latin typeface="Hind"/>
                <a:ea typeface="Hind"/>
                <a:cs typeface="Hind"/>
                <a:sym typeface="Hind"/>
              </a:defRPr>
            </a:lvl6pPr>
            <a:lvl7pPr marL="3200400" marR="0" lvl="6" indent="-311150" algn="l" rtl="0">
              <a:lnSpc>
                <a:spcPct val="115000"/>
              </a:lnSpc>
              <a:spcBef>
                <a:spcPts val="1600"/>
              </a:spcBef>
              <a:spcAft>
                <a:spcPts val="0"/>
              </a:spcAft>
              <a:buClr>
                <a:schemeClr val="dk1"/>
              </a:buClr>
              <a:buSzPts val="1300"/>
              <a:buFont typeface="Nunito Light"/>
              <a:buChar char="●"/>
              <a:defRPr sz="1400" b="0" i="0" u="none" strike="noStrike" cap="none">
                <a:solidFill>
                  <a:schemeClr val="dk1"/>
                </a:solidFill>
                <a:latin typeface="Hind"/>
                <a:ea typeface="Hind"/>
                <a:cs typeface="Hind"/>
                <a:sym typeface="Hind"/>
              </a:defRPr>
            </a:lvl7pPr>
            <a:lvl8pPr marL="3657600" marR="0" lvl="7" indent="-311150" algn="l" rtl="0">
              <a:lnSpc>
                <a:spcPct val="115000"/>
              </a:lnSpc>
              <a:spcBef>
                <a:spcPts val="1600"/>
              </a:spcBef>
              <a:spcAft>
                <a:spcPts val="0"/>
              </a:spcAft>
              <a:buClr>
                <a:schemeClr val="dk1"/>
              </a:buClr>
              <a:buSzPts val="1300"/>
              <a:buFont typeface="Nunito Light"/>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Nunito Light"/>
              <a:buChar char="■"/>
              <a:defRPr sz="1400" b="0" i="0" u="none" strike="noStrike" cap="none">
                <a:solidFill>
                  <a:schemeClr val="dk1"/>
                </a:solidFill>
                <a:latin typeface="Hind"/>
                <a:ea typeface="Hind"/>
                <a:cs typeface="Hind"/>
                <a:sym typeface="Hind"/>
              </a:defRPr>
            </a:lvl9pPr>
          </a:lstStyle>
          <a:p>
            <a:pPr algn="l"/>
            <a:r>
              <a:rPr lang="en-US" dirty="0"/>
              <a:t>Fernandez, M. (Apr. 2020), </a:t>
            </a:r>
            <a:r>
              <a:rPr lang="en-US" i="1" dirty="0"/>
              <a:t>More states issue stay-at-home orders as coronavirus crisis escalates. </a:t>
            </a:r>
            <a:r>
              <a:rPr lang="en-US" dirty="0"/>
              <a:t>Retrieved from </a:t>
            </a:r>
            <a:r>
              <a:rPr lang="en-US" u="sng" dirty="0">
                <a:hlinkClick r:id="rId3"/>
              </a:rPr>
              <a:t>https://www.axios.com/states-shelter-in-place-coronavirus-66e9987a-a674-42bc-8d3f-070a1c0ee1a9.html</a:t>
            </a:r>
            <a:endParaRPr lang="en-US" u="sng" dirty="0"/>
          </a:p>
          <a:p>
            <a:pPr algn="l"/>
            <a:endParaRPr lang="en-US" dirty="0"/>
          </a:p>
          <a:p>
            <a:pPr algn="l"/>
            <a:r>
              <a:rPr lang="en-US" dirty="0"/>
              <a:t>Reddit's 2019 Year in Review</a:t>
            </a:r>
          </a:p>
          <a:p>
            <a:pPr marL="127000" indent="0" algn="l">
              <a:buFont typeface="Raleway SemiBold"/>
              <a:buNone/>
            </a:pPr>
            <a:r>
              <a:rPr lang="en-US" dirty="0"/>
              <a:t>        </a:t>
            </a:r>
            <a:r>
              <a:rPr lang="en-US" u="sng" dirty="0">
                <a:solidFill>
                  <a:srgbClr val="F1EFFF"/>
                </a:solidFill>
              </a:rPr>
              <a:t>https://</a:t>
            </a:r>
            <a:r>
              <a:rPr lang="en-US" u="sng" dirty="0" err="1">
                <a:solidFill>
                  <a:srgbClr val="F1EFFF"/>
                </a:solidFill>
              </a:rPr>
              <a:t>redditblog.com</a:t>
            </a:r>
            <a:r>
              <a:rPr lang="en-US" u="sng" dirty="0">
                <a:solidFill>
                  <a:srgbClr val="F1EFFF"/>
                </a:solidFill>
              </a:rPr>
              <a:t>/2019/12/04/reddits-2019-year-in-review/</a:t>
            </a:r>
            <a:endParaRPr lang="en-US" dirty="0"/>
          </a:p>
          <a:p>
            <a:pPr marL="127000" indent="0">
              <a:buFont typeface="Raleway SemiBold"/>
              <a:buNone/>
            </a:pPr>
            <a:br>
              <a:rPr lang="en-US" dirty="0"/>
            </a:br>
            <a:endParaRPr lang="en-US" dirty="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9A1E98B-4C61-5942-AEF6-6010638306E4}"/>
              </a:ext>
            </a:extLst>
          </p:cNvPr>
          <p:cNvSpPr>
            <a:spLocks noGrp="1"/>
          </p:cNvSpPr>
          <p:nvPr>
            <p:ph type="title"/>
          </p:nvPr>
        </p:nvSpPr>
        <p:spPr>
          <a:xfrm>
            <a:off x="470250" y="228484"/>
            <a:ext cx="8203500" cy="755700"/>
          </a:xfrm>
        </p:spPr>
        <p:txBody>
          <a:bodyPr/>
          <a:lstStyle/>
          <a:p>
            <a:r>
              <a:rPr lang="en-US" dirty="0"/>
              <a:t>APPENDIX A: MACHINE LEARNING METHODS</a:t>
            </a:r>
          </a:p>
        </p:txBody>
      </p:sp>
      <p:graphicFrame>
        <p:nvGraphicFramePr>
          <p:cNvPr id="5" name="Table 4">
            <a:extLst>
              <a:ext uri="{FF2B5EF4-FFF2-40B4-BE49-F238E27FC236}">
                <a16:creationId xmlns:a16="http://schemas.microsoft.com/office/drawing/2014/main" id="{24FC868C-929A-2043-B7F6-4E0B0746084F}"/>
              </a:ext>
            </a:extLst>
          </p:cNvPr>
          <p:cNvGraphicFramePr>
            <a:graphicFrameLocks noGrp="1"/>
          </p:cNvGraphicFramePr>
          <p:nvPr>
            <p:extLst>
              <p:ext uri="{D42A27DB-BD31-4B8C-83A1-F6EECF244321}">
                <p14:modId xmlns:p14="http://schemas.microsoft.com/office/powerpoint/2010/main" val="939784601"/>
              </p:ext>
            </p:extLst>
          </p:nvPr>
        </p:nvGraphicFramePr>
        <p:xfrm>
          <a:off x="1190365" y="984184"/>
          <a:ext cx="6763270" cy="3633448"/>
        </p:xfrm>
        <a:graphic>
          <a:graphicData uri="http://schemas.openxmlformats.org/drawingml/2006/table">
            <a:tbl>
              <a:tblPr>
                <a:tableStyleId>{5940675A-B579-460E-94D1-54222C63F5DA}</a:tableStyleId>
              </a:tblPr>
              <a:tblGrid>
                <a:gridCol w="1452960">
                  <a:extLst>
                    <a:ext uri="{9D8B030D-6E8A-4147-A177-3AD203B41FA5}">
                      <a16:colId xmlns:a16="http://schemas.microsoft.com/office/drawing/2014/main" val="761384857"/>
                    </a:ext>
                  </a:extLst>
                </a:gridCol>
                <a:gridCol w="2402977">
                  <a:extLst>
                    <a:ext uri="{9D8B030D-6E8A-4147-A177-3AD203B41FA5}">
                      <a16:colId xmlns:a16="http://schemas.microsoft.com/office/drawing/2014/main" val="4189480944"/>
                    </a:ext>
                  </a:extLst>
                </a:gridCol>
                <a:gridCol w="2907333">
                  <a:extLst>
                    <a:ext uri="{9D8B030D-6E8A-4147-A177-3AD203B41FA5}">
                      <a16:colId xmlns:a16="http://schemas.microsoft.com/office/drawing/2014/main" val="4100789073"/>
                    </a:ext>
                  </a:extLst>
                </a:gridCol>
              </a:tblGrid>
              <a:tr h="430725">
                <a:tc>
                  <a:txBody>
                    <a:bodyPr/>
                    <a:lstStyle/>
                    <a:p>
                      <a:pPr algn="ctr" rtl="0" fontAlgn="ctr">
                        <a:spcBef>
                          <a:spcPts val="0"/>
                        </a:spcBef>
                        <a:spcAft>
                          <a:spcPts val="0"/>
                        </a:spcAft>
                      </a:pPr>
                      <a:r>
                        <a:rPr lang="en-US" sz="1000" u="none" strike="noStrike" dirty="0">
                          <a:effectLst/>
                        </a:rPr>
                        <a:t>ML comparison for topics modeling</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algn="ctr" rtl="0" fontAlgn="ctr">
                        <a:spcBef>
                          <a:spcPts val="0"/>
                        </a:spcBef>
                        <a:spcAft>
                          <a:spcPts val="0"/>
                        </a:spcAft>
                      </a:pPr>
                      <a:r>
                        <a:rPr lang="en-US" sz="1000" u="none" strike="noStrike" dirty="0">
                          <a:effectLst/>
                        </a:rPr>
                        <a:t>Pros</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algn="ctr" rtl="0" fontAlgn="ctr">
                        <a:spcBef>
                          <a:spcPts val="0"/>
                        </a:spcBef>
                        <a:spcAft>
                          <a:spcPts val="0"/>
                        </a:spcAft>
                      </a:pPr>
                      <a:r>
                        <a:rPr lang="en-US" sz="1000" u="none" strike="noStrike">
                          <a:effectLst/>
                        </a:rPr>
                        <a:t>Cons</a:t>
                      </a:r>
                      <a:endParaRPr lang="en-US" sz="120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extLst>
                  <a:ext uri="{0D108BD9-81ED-4DB2-BD59-A6C34878D82A}">
                    <a16:rowId xmlns:a16="http://schemas.microsoft.com/office/drawing/2014/main" val="886484883"/>
                  </a:ext>
                </a:extLst>
              </a:tr>
              <a:tr h="929304">
                <a:tc>
                  <a:txBody>
                    <a:bodyPr/>
                    <a:lstStyle/>
                    <a:p>
                      <a:pPr rtl="0" fontAlgn="ctr">
                        <a:spcBef>
                          <a:spcPts val="0"/>
                        </a:spcBef>
                        <a:spcAft>
                          <a:spcPts val="0"/>
                        </a:spcAft>
                      </a:pPr>
                      <a:r>
                        <a:rPr lang="en-US" sz="1000" u="none" strike="noStrike">
                          <a:effectLst/>
                        </a:rPr>
                        <a:t>Latent Semantic Analysis (LSA)</a:t>
                      </a:r>
                      <a:endParaRPr lang="en-US" sz="120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ctr">
                        <a:spcBef>
                          <a:spcPts val="0"/>
                        </a:spcBef>
                        <a:spcAft>
                          <a:spcPts val="0"/>
                        </a:spcAft>
                      </a:pPr>
                      <a:r>
                        <a:rPr lang="en-US" sz="1000" u="none" strike="noStrike" dirty="0">
                          <a:effectLst/>
                        </a:rPr>
                        <a:t>Quick and efficient to use</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base">
                        <a:spcBef>
                          <a:spcPts val="0"/>
                        </a:spcBef>
                        <a:spcAft>
                          <a:spcPts val="0"/>
                        </a:spcAft>
                        <a:buFontTx/>
                        <a:buNone/>
                      </a:pPr>
                      <a:r>
                        <a:rPr lang="en-US" sz="1000" u="none" strike="noStrike" dirty="0">
                          <a:effectLst/>
                        </a:rPr>
                        <a:t>1. Lack of interpretable topics and embeddings</a:t>
                      </a:r>
                    </a:p>
                    <a:p>
                      <a:pPr rtl="0" fontAlgn="base">
                        <a:spcBef>
                          <a:spcPts val="0"/>
                        </a:spcBef>
                        <a:spcAft>
                          <a:spcPts val="0"/>
                        </a:spcAft>
                        <a:buFontTx/>
                        <a:buNone/>
                      </a:pPr>
                      <a:r>
                        <a:rPr lang="en-US" sz="1000" u="none" strike="noStrike" dirty="0">
                          <a:effectLst/>
                        </a:rPr>
                        <a:t>2. Need large set of documents and vocabulary to get accurate results</a:t>
                      </a:r>
                    </a:p>
                    <a:p>
                      <a:pPr rtl="0" fontAlgn="base">
                        <a:spcBef>
                          <a:spcPts val="0"/>
                        </a:spcBef>
                        <a:spcAft>
                          <a:spcPts val="0"/>
                        </a:spcAft>
                        <a:buFontTx/>
                        <a:buNone/>
                      </a:pPr>
                      <a:r>
                        <a:rPr lang="en-US" sz="1000" u="none" strike="noStrike" dirty="0">
                          <a:effectLst/>
                        </a:rPr>
                        <a:t>3. Less efficient representation</a:t>
                      </a:r>
                      <a:endParaRPr lang="en-US" sz="1000" b="0" i="0" u="none" strike="noStrike"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extLst>
                  <a:ext uri="{0D108BD9-81ED-4DB2-BD59-A6C34878D82A}">
                    <a16:rowId xmlns:a16="http://schemas.microsoft.com/office/drawing/2014/main" val="2512936855"/>
                  </a:ext>
                </a:extLst>
              </a:tr>
              <a:tr h="1342328">
                <a:tc>
                  <a:txBody>
                    <a:bodyPr/>
                    <a:lstStyle/>
                    <a:p>
                      <a:pPr rtl="0" fontAlgn="ctr">
                        <a:spcBef>
                          <a:spcPts val="0"/>
                        </a:spcBef>
                        <a:spcAft>
                          <a:spcPts val="0"/>
                        </a:spcAft>
                      </a:pPr>
                      <a:r>
                        <a:rPr lang="en-US" sz="1000" u="none" strike="noStrike" dirty="0">
                          <a:effectLst/>
                        </a:rPr>
                        <a:t>Probabilistic Latent Semantic Analysis (</a:t>
                      </a:r>
                      <a:r>
                        <a:rPr lang="en-US" sz="1000" u="none" strike="noStrike" dirty="0" err="1">
                          <a:effectLst/>
                        </a:rPr>
                        <a:t>pLSA</a:t>
                      </a:r>
                      <a:r>
                        <a:rPr lang="en-US" sz="1000" u="none" strike="noStrike" dirty="0">
                          <a:effectLst/>
                        </a:rPr>
                        <a:t>) </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ctr">
                        <a:spcBef>
                          <a:spcPts val="0"/>
                        </a:spcBef>
                        <a:spcAft>
                          <a:spcPts val="0"/>
                        </a:spcAft>
                      </a:pPr>
                      <a:r>
                        <a:rPr lang="en-US" sz="1000" u="none" strike="noStrike" dirty="0">
                          <a:effectLst/>
                        </a:rPr>
                        <a:t>Adds a probabilistic treatment of topics and words on top of LSA, therefore more accurate</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base">
                        <a:spcBef>
                          <a:spcPts val="0"/>
                        </a:spcBef>
                        <a:spcAft>
                          <a:spcPts val="0"/>
                        </a:spcAft>
                        <a:buFontTx/>
                        <a:buNone/>
                      </a:pPr>
                      <a:r>
                        <a:rPr lang="en-US" sz="1000" u="none" strike="noStrike" dirty="0">
                          <a:effectLst/>
                        </a:rPr>
                        <a:t>1. Don’t know how to assign probabilities to new documents</a:t>
                      </a:r>
                    </a:p>
                    <a:p>
                      <a:pPr rtl="0" fontAlgn="base">
                        <a:spcBef>
                          <a:spcPts val="0"/>
                        </a:spcBef>
                        <a:spcAft>
                          <a:spcPts val="0"/>
                        </a:spcAft>
                        <a:buFontTx/>
                        <a:buNone/>
                      </a:pPr>
                      <a:r>
                        <a:rPr lang="en-US" sz="1000" u="none" strike="noStrike" dirty="0">
                          <a:effectLst/>
                        </a:rPr>
                        <a:t>2. The number of parameters for </a:t>
                      </a:r>
                      <a:r>
                        <a:rPr lang="en-US" sz="1000" u="none" strike="noStrike" dirty="0" err="1">
                          <a:effectLst/>
                        </a:rPr>
                        <a:t>pLSA</a:t>
                      </a:r>
                      <a:r>
                        <a:rPr lang="en-US" sz="1000" u="none" strike="noStrike" dirty="0">
                          <a:effectLst/>
                        </a:rPr>
                        <a:t> grows linearly with the number of documents, which might lead to overfitting</a:t>
                      </a:r>
                      <a:endParaRPr lang="en-US" sz="1000" b="0" i="0" u="none" strike="noStrike"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extLst>
                  <a:ext uri="{0D108BD9-81ED-4DB2-BD59-A6C34878D82A}">
                    <a16:rowId xmlns:a16="http://schemas.microsoft.com/office/drawing/2014/main" val="3816387098"/>
                  </a:ext>
                </a:extLst>
              </a:tr>
              <a:tr h="713942">
                <a:tc>
                  <a:txBody>
                    <a:bodyPr/>
                    <a:lstStyle/>
                    <a:p>
                      <a:pPr rtl="0" fontAlgn="ctr">
                        <a:spcBef>
                          <a:spcPts val="0"/>
                        </a:spcBef>
                        <a:spcAft>
                          <a:spcPts val="0"/>
                        </a:spcAft>
                      </a:pPr>
                      <a:r>
                        <a:rPr lang="en-US" sz="1000" u="none" strike="noStrike" dirty="0">
                          <a:effectLst/>
                        </a:rPr>
                        <a:t>LDA</a:t>
                      </a:r>
                      <a:endParaRPr lang="en-US" sz="1200"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base">
                        <a:spcBef>
                          <a:spcPts val="0"/>
                        </a:spcBef>
                        <a:spcAft>
                          <a:spcPts val="0"/>
                        </a:spcAft>
                        <a:buFontTx/>
                        <a:buNone/>
                      </a:pPr>
                      <a:r>
                        <a:rPr lang="en-US" sz="1000" u="none" strike="noStrike" dirty="0">
                          <a:effectLst/>
                        </a:rPr>
                        <a:t>1. Could get human-interpretable topics    from a document corpus</a:t>
                      </a:r>
                    </a:p>
                    <a:p>
                      <a:pPr rtl="0" fontAlgn="base">
                        <a:spcBef>
                          <a:spcPts val="0"/>
                        </a:spcBef>
                        <a:spcAft>
                          <a:spcPts val="0"/>
                        </a:spcAft>
                        <a:buFontTx/>
                        <a:buNone/>
                      </a:pPr>
                      <a:r>
                        <a:rPr lang="en-US" sz="1000" u="none" strike="noStrike" dirty="0">
                          <a:effectLst/>
                        </a:rPr>
                        <a:t>2. More representative</a:t>
                      </a:r>
                    </a:p>
                    <a:p>
                      <a:pPr rtl="0" fontAlgn="base">
                        <a:spcBef>
                          <a:spcPts val="0"/>
                        </a:spcBef>
                        <a:spcAft>
                          <a:spcPts val="0"/>
                        </a:spcAft>
                        <a:buFontTx/>
                        <a:buNone/>
                      </a:pPr>
                      <a:r>
                        <a:rPr lang="en-US" sz="1000" u="none" strike="noStrike" dirty="0">
                          <a:effectLst/>
                        </a:rPr>
                        <a:t>3. Works better than </a:t>
                      </a:r>
                      <a:r>
                        <a:rPr lang="en-US" sz="1000" u="none" strike="noStrike" dirty="0" err="1">
                          <a:effectLst/>
                        </a:rPr>
                        <a:t>pLSA</a:t>
                      </a:r>
                      <a:r>
                        <a:rPr lang="en-US" sz="1000" u="none" strike="noStrike" dirty="0">
                          <a:effectLst/>
                        </a:rPr>
                        <a:t> on unseen data</a:t>
                      </a:r>
                      <a:endParaRPr lang="en-US" sz="1000" b="0" i="0" u="none" strike="noStrike"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tc>
                  <a:txBody>
                    <a:bodyPr/>
                    <a:lstStyle/>
                    <a:p>
                      <a:pPr rtl="0" fontAlgn="base">
                        <a:spcBef>
                          <a:spcPts val="0"/>
                        </a:spcBef>
                        <a:spcAft>
                          <a:spcPts val="0"/>
                        </a:spcAft>
                        <a:buFontTx/>
                        <a:buNone/>
                      </a:pPr>
                      <a:r>
                        <a:rPr lang="en-US" sz="1000" u="none" strike="noStrike" dirty="0">
                          <a:effectLst/>
                        </a:rPr>
                        <a:t>1. May consume more time</a:t>
                      </a:r>
                    </a:p>
                    <a:p>
                      <a:pPr rtl="0" fontAlgn="base">
                        <a:spcBef>
                          <a:spcPts val="0"/>
                        </a:spcBef>
                        <a:spcAft>
                          <a:spcPts val="0"/>
                        </a:spcAft>
                        <a:buFontTx/>
                        <a:buNone/>
                      </a:pPr>
                      <a:r>
                        <a:rPr lang="en-US" sz="1000" u="none" strike="noStrike" dirty="0">
                          <a:effectLst/>
                        </a:rPr>
                        <a:t>3. Less efficient for very complex NLP</a:t>
                      </a:r>
                      <a:endParaRPr lang="en-US" sz="1000" b="0" i="0" u="none" strike="noStrike" dirty="0">
                        <a:solidFill>
                          <a:schemeClr val="bg2"/>
                        </a:solidFill>
                        <a:effectLst/>
                        <a:latin typeface="Calibri" panose="020F0502020204030204" pitchFamily="34" charset="0"/>
                        <a:cs typeface="Calibri" panose="020F0502020204030204" pitchFamily="34" charset="0"/>
                      </a:endParaRPr>
                    </a:p>
                  </a:txBody>
                  <a:tcPr marL="73754" marR="73754" marT="73754" marB="73754" anchor="ctr">
                    <a:solidFill>
                      <a:schemeClr val="accent1"/>
                    </a:solidFill>
                  </a:tcPr>
                </a:tc>
                <a:extLst>
                  <a:ext uri="{0D108BD9-81ED-4DB2-BD59-A6C34878D82A}">
                    <a16:rowId xmlns:a16="http://schemas.microsoft.com/office/drawing/2014/main" val="1071748354"/>
                  </a:ext>
                </a:extLst>
              </a:tr>
            </a:tbl>
          </a:graphicData>
        </a:graphic>
      </p:graphicFrame>
      <p:sp>
        <p:nvSpPr>
          <p:cNvPr id="4" name="Rectangle 3">
            <a:extLst>
              <a:ext uri="{FF2B5EF4-FFF2-40B4-BE49-F238E27FC236}">
                <a16:creationId xmlns:a16="http://schemas.microsoft.com/office/drawing/2014/main" id="{080FD423-7C68-1944-AD24-42D37FCBA227}"/>
              </a:ext>
            </a:extLst>
          </p:cNvPr>
          <p:cNvSpPr/>
          <p:nvPr/>
        </p:nvSpPr>
        <p:spPr>
          <a:xfrm>
            <a:off x="4901878" y="4797450"/>
            <a:ext cx="4572000" cy="215444"/>
          </a:xfrm>
          <a:prstGeom prst="rect">
            <a:avLst/>
          </a:prstGeom>
        </p:spPr>
        <p:txBody>
          <a:bodyPr wrap="square">
            <a:spAutoFit/>
          </a:bodyPr>
          <a:lstStyle/>
          <a:p>
            <a:r>
              <a:rPr lang="en-US" sz="800" u="sng" dirty="0">
                <a:solidFill>
                  <a:srgbClr val="F1EFFF"/>
                </a:solidFill>
              </a:rPr>
              <a:t>https://</a:t>
            </a:r>
            <a:r>
              <a:rPr lang="en-US" sz="800" u="sng" dirty="0" err="1">
                <a:solidFill>
                  <a:srgbClr val="F1EFFF"/>
                </a:solidFill>
              </a:rPr>
              <a:t>medium.com</a:t>
            </a:r>
            <a:r>
              <a:rPr lang="en-US" sz="800" u="sng" dirty="0">
                <a:solidFill>
                  <a:srgbClr val="F1EFFF"/>
                </a:solidFill>
              </a:rPr>
              <a:t>/nanonets/topic-modeling-with-lsa-psla-lda-and-lda2vec-555ff65b0b05</a:t>
            </a:r>
          </a:p>
        </p:txBody>
      </p:sp>
    </p:spTree>
    <p:extLst>
      <p:ext uri="{BB962C8B-B14F-4D97-AF65-F5344CB8AC3E}">
        <p14:creationId xmlns:p14="http://schemas.microsoft.com/office/powerpoint/2010/main" val="149883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7D7562-8B8C-B942-B063-99B4451BDE11}"/>
              </a:ext>
            </a:extLst>
          </p:cNvPr>
          <p:cNvPicPr>
            <a:picLocks noChangeAspect="1"/>
          </p:cNvPicPr>
          <p:nvPr/>
        </p:nvPicPr>
        <p:blipFill>
          <a:blip r:embed="rId3"/>
          <a:stretch>
            <a:fillRect/>
          </a:stretch>
        </p:blipFill>
        <p:spPr>
          <a:xfrm>
            <a:off x="1748056" y="1074498"/>
            <a:ext cx="5387877" cy="3372354"/>
          </a:xfrm>
          <a:prstGeom prst="rect">
            <a:avLst/>
          </a:prstGeom>
        </p:spPr>
      </p:pic>
      <p:sp>
        <p:nvSpPr>
          <p:cNvPr id="6" name="Rectangle 5">
            <a:extLst>
              <a:ext uri="{FF2B5EF4-FFF2-40B4-BE49-F238E27FC236}">
                <a16:creationId xmlns:a16="http://schemas.microsoft.com/office/drawing/2014/main" id="{19DF9153-FB9D-AE41-9B7D-E781B7ABCADB}"/>
              </a:ext>
            </a:extLst>
          </p:cNvPr>
          <p:cNvSpPr/>
          <p:nvPr/>
        </p:nvSpPr>
        <p:spPr>
          <a:xfrm>
            <a:off x="1342663" y="4581757"/>
            <a:ext cx="6562731" cy="261610"/>
          </a:xfrm>
          <a:prstGeom prst="rect">
            <a:avLst/>
          </a:prstGeom>
        </p:spPr>
        <p:txBody>
          <a:bodyPr wrap="square">
            <a:spAutoFit/>
          </a:bodyPr>
          <a:lstStyle/>
          <a:p>
            <a:r>
              <a:rPr lang="en-US" sz="1100" b="1" dirty="0">
                <a:solidFill>
                  <a:srgbClr val="F1EFFF"/>
                </a:solidFill>
              </a:rPr>
              <a:t>Source</a:t>
            </a:r>
            <a:r>
              <a:rPr lang="en-US" sz="1100" dirty="0">
                <a:solidFill>
                  <a:srgbClr val="F1EFFF"/>
                </a:solidFill>
              </a:rPr>
              <a:t>:</a:t>
            </a:r>
            <a:r>
              <a:rPr lang="zh-CN" altLang="en-US" sz="1100" dirty="0">
                <a:solidFill>
                  <a:srgbClr val="F1EFFF"/>
                </a:solidFill>
              </a:rPr>
              <a:t> </a:t>
            </a:r>
            <a:r>
              <a:rPr lang="en-HK" sz="1100" i="1" dirty="0">
                <a:hlinkClick r:id="rId4"/>
              </a:rPr>
              <a:t>https://freiheit77.github.io/COVID-19-Topics-Model/covid_sub_vis.html</a:t>
            </a:r>
            <a:endParaRPr lang="en-HK" sz="1100" i="1" dirty="0"/>
          </a:p>
        </p:txBody>
      </p:sp>
      <p:sp>
        <p:nvSpPr>
          <p:cNvPr id="7" name="Title 2">
            <a:extLst>
              <a:ext uri="{FF2B5EF4-FFF2-40B4-BE49-F238E27FC236}">
                <a16:creationId xmlns:a16="http://schemas.microsoft.com/office/drawing/2014/main" id="{A452D50C-E57F-E044-A40D-0EB0A06D2314}"/>
              </a:ext>
            </a:extLst>
          </p:cNvPr>
          <p:cNvSpPr>
            <a:spLocks noGrp="1"/>
          </p:cNvSpPr>
          <p:nvPr>
            <p:ph type="title"/>
          </p:nvPr>
        </p:nvSpPr>
        <p:spPr>
          <a:xfrm>
            <a:off x="340244" y="183893"/>
            <a:ext cx="8203500" cy="755700"/>
          </a:xfrm>
        </p:spPr>
        <p:txBody>
          <a:bodyPr/>
          <a:lstStyle/>
          <a:p>
            <a:r>
              <a:rPr lang="en-US" dirty="0"/>
              <a:t>APPENDIX B: INTERACTIVE GRAPH</a:t>
            </a:r>
          </a:p>
        </p:txBody>
      </p:sp>
    </p:spTree>
    <p:extLst>
      <p:ext uri="{BB962C8B-B14F-4D97-AF65-F5344CB8AC3E}">
        <p14:creationId xmlns:p14="http://schemas.microsoft.com/office/powerpoint/2010/main" val="558764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A452D50C-E57F-E044-A40D-0EB0A06D2314}"/>
              </a:ext>
            </a:extLst>
          </p:cNvPr>
          <p:cNvSpPr>
            <a:spLocks noGrp="1"/>
          </p:cNvSpPr>
          <p:nvPr>
            <p:ph type="title"/>
          </p:nvPr>
        </p:nvSpPr>
        <p:spPr>
          <a:xfrm>
            <a:off x="340244" y="183893"/>
            <a:ext cx="8203500" cy="755700"/>
          </a:xfrm>
        </p:spPr>
        <p:txBody>
          <a:bodyPr/>
          <a:lstStyle/>
          <a:p>
            <a:r>
              <a:rPr lang="en-US" dirty="0"/>
              <a:t>APPENDIX C: REPRESENTATIVE COMMENTS</a:t>
            </a:r>
          </a:p>
        </p:txBody>
      </p:sp>
      <p:graphicFrame>
        <p:nvGraphicFramePr>
          <p:cNvPr id="2" name="Table 1">
            <a:extLst>
              <a:ext uri="{FF2B5EF4-FFF2-40B4-BE49-F238E27FC236}">
                <a16:creationId xmlns:a16="http://schemas.microsoft.com/office/drawing/2014/main" id="{BF600B7A-C64A-6641-B7D0-1DA7E926B15B}"/>
              </a:ext>
            </a:extLst>
          </p:cNvPr>
          <p:cNvGraphicFramePr>
            <a:graphicFrameLocks noGrp="1"/>
          </p:cNvGraphicFramePr>
          <p:nvPr>
            <p:extLst>
              <p:ext uri="{D42A27DB-BD31-4B8C-83A1-F6EECF244321}">
                <p14:modId xmlns:p14="http://schemas.microsoft.com/office/powerpoint/2010/main" val="4265497298"/>
              </p:ext>
            </p:extLst>
          </p:nvPr>
        </p:nvGraphicFramePr>
        <p:xfrm>
          <a:off x="1173845" y="939593"/>
          <a:ext cx="6795405" cy="3800406"/>
        </p:xfrm>
        <a:graphic>
          <a:graphicData uri="http://schemas.openxmlformats.org/drawingml/2006/table">
            <a:tbl>
              <a:tblPr>
                <a:tableStyleId>{2D5ABB26-0587-4C30-8999-92F81FD0307C}</a:tableStyleId>
              </a:tblPr>
              <a:tblGrid>
                <a:gridCol w="1072959">
                  <a:extLst>
                    <a:ext uri="{9D8B030D-6E8A-4147-A177-3AD203B41FA5}">
                      <a16:colId xmlns:a16="http://schemas.microsoft.com/office/drawing/2014/main" val="2209419845"/>
                    </a:ext>
                  </a:extLst>
                </a:gridCol>
                <a:gridCol w="679540">
                  <a:extLst>
                    <a:ext uri="{9D8B030D-6E8A-4147-A177-3AD203B41FA5}">
                      <a16:colId xmlns:a16="http://schemas.microsoft.com/office/drawing/2014/main" val="1975081416"/>
                    </a:ext>
                  </a:extLst>
                </a:gridCol>
                <a:gridCol w="1573673">
                  <a:extLst>
                    <a:ext uri="{9D8B030D-6E8A-4147-A177-3AD203B41FA5}">
                      <a16:colId xmlns:a16="http://schemas.microsoft.com/office/drawing/2014/main" val="3968776147"/>
                    </a:ext>
                  </a:extLst>
                </a:gridCol>
                <a:gridCol w="3469233">
                  <a:extLst>
                    <a:ext uri="{9D8B030D-6E8A-4147-A177-3AD203B41FA5}">
                      <a16:colId xmlns:a16="http://schemas.microsoft.com/office/drawing/2014/main" val="3655698821"/>
                    </a:ext>
                  </a:extLst>
                </a:gridCol>
              </a:tblGrid>
              <a:tr h="417739">
                <a:tc>
                  <a:txBody>
                    <a:bodyPr/>
                    <a:lstStyle/>
                    <a:p>
                      <a:pPr algn="ctr" rtl="0" fontAlgn="ctr">
                        <a:spcBef>
                          <a:spcPts val="0"/>
                        </a:spcBef>
                        <a:spcAft>
                          <a:spcPts val="0"/>
                        </a:spcAft>
                      </a:pPr>
                      <a:r>
                        <a:rPr lang="en-US" sz="900" u="none" strike="noStrike">
                          <a:effectLst/>
                        </a:rPr>
                        <a:t>Topics</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Percent (%) </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Keywords </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Representative sentences</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2674397618"/>
                  </a:ext>
                </a:extLst>
              </a:tr>
              <a:tr h="417739">
                <a:tc>
                  <a:txBody>
                    <a:bodyPr/>
                    <a:lstStyle/>
                    <a:p>
                      <a:pPr algn="ctr" rtl="0" fontAlgn="ctr">
                        <a:spcBef>
                          <a:spcPts val="0"/>
                        </a:spcBef>
                        <a:spcAft>
                          <a:spcPts val="0"/>
                        </a:spcAft>
                      </a:pPr>
                      <a:r>
                        <a:rPr lang="en-US" sz="900" u="none" strike="noStrike">
                          <a:effectLst/>
                        </a:rPr>
                        <a:t>COVID-19 reaction (policy)</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32.1% </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stay,quarantine,public,vaccine,help,risk,isolation</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just" rtl="0" fontAlgn="ctr">
                        <a:spcBef>
                          <a:spcPts val="0"/>
                        </a:spcBef>
                        <a:spcAft>
                          <a:spcPts val="0"/>
                        </a:spcAft>
                      </a:pPr>
                      <a:r>
                        <a:rPr lang="en-US" sz="900" u="none" strike="noStrike">
                          <a:effectLst/>
                        </a:rPr>
                        <a:t>“Government of Paraguay ordered closing of all schools, and all public and private gatherings, including cinemas, casinos and bars.”</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711656426"/>
                  </a:ext>
                </a:extLst>
              </a:tr>
              <a:tr h="417739">
                <a:tc>
                  <a:txBody>
                    <a:bodyPr/>
                    <a:lstStyle/>
                    <a:p>
                      <a:pPr algn="ctr" rtl="0" fontAlgn="ctr">
                        <a:spcBef>
                          <a:spcPts val="0"/>
                        </a:spcBef>
                        <a:spcAft>
                          <a:spcPts val="0"/>
                        </a:spcAft>
                      </a:pPr>
                      <a:r>
                        <a:rPr lang="en-US" sz="900" u="none" strike="noStrike">
                          <a:effectLst/>
                        </a:rPr>
                        <a:t>Case reports </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28.1%</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cases,deaths,total,confirmed,positive,day,time</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just" rtl="0" fontAlgn="ctr">
                        <a:spcBef>
                          <a:spcPts val="0"/>
                        </a:spcBef>
                        <a:spcAft>
                          <a:spcPts val="0"/>
                        </a:spcAft>
                      </a:pPr>
                      <a:r>
                        <a:rPr lang="en-US" sz="900" u="none" strike="noStrike" dirty="0">
                          <a:effectLst/>
                        </a:rPr>
                        <a:t>“United States exponential #COVID-19 case growth is still tracking Italy. The US is still on track for 10,000 #COVID19”.</a:t>
                      </a:r>
                      <a:endParaRPr lang="en-US" sz="1100" dirty="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3869909669"/>
                  </a:ext>
                </a:extLst>
              </a:tr>
              <a:tr h="852644">
                <a:tc>
                  <a:txBody>
                    <a:bodyPr/>
                    <a:lstStyle/>
                    <a:p>
                      <a:pPr algn="ctr" rtl="0" fontAlgn="ctr">
                        <a:spcBef>
                          <a:spcPts val="0"/>
                        </a:spcBef>
                        <a:spcAft>
                          <a:spcPts val="0"/>
                        </a:spcAft>
                      </a:pPr>
                      <a:r>
                        <a:rPr lang="en-US" sz="900" u="none" strike="noStrike">
                          <a:effectLst/>
                        </a:rPr>
                        <a:t>Treatment and prevention</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16.9%</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patients,positive,test,live,treatment,medical,care</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just" rtl="0" fontAlgn="ctr">
                        <a:spcBef>
                          <a:spcPts val="0"/>
                        </a:spcBef>
                        <a:spcAft>
                          <a:spcPts val="0"/>
                        </a:spcAft>
                      </a:pPr>
                      <a:r>
                        <a:rPr lang="en-US" sz="900" u="none" strike="noStrike">
                          <a:effectLst/>
                        </a:rPr>
                        <a:t>“High dose IV Vitamin C improves symptoms and eliminated mortality in a study of 50 patients with moderate to severe Covid”</a:t>
                      </a:r>
                      <a:endParaRPr lang="en-US" sz="1100">
                        <a:effectLst/>
                      </a:endParaRPr>
                    </a:p>
                    <a:p>
                      <a:pPr algn="just" rtl="0" fontAlgn="ctr">
                        <a:spcBef>
                          <a:spcPts val="0"/>
                        </a:spcBef>
                        <a:spcAft>
                          <a:spcPts val="0"/>
                        </a:spcAft>
                      </a:pPr>
                      <a:br>
                        <a:rPr lang="en-US" sz="1100">
                          <a:effectLst/>
                        </a:rPr>
                      </a:br>
                      <a:r>
                        <a:rPr lang="en-US" sz="900" u="none" strike="noStrike">
                          <a:effectLst/>
                        </a:rPr>
                        <a:t>“Italian medical system is collapsing under COVID-19, disaster mode for medical facilities”.</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3680282464"/>
                  </a:ext>
                </a:extLst>
              </a:tr>
              <a:tr h="457796">
                <a:tc>
                  <a:txBody>
                    <a:bodyPr/>
                    <a:lstStyle/>
                    <a:p>
                      <a:pPr algn="ctr" rtl="0" fontAlgn="ctr">
                        <a:spcBef>
                          <a:spcPts val="0"/>
                        </a:spcBef>
                        <a:spcAft>
                          <a:spcPts val="0"/>
                        </a:spcAft>
                      </a:pPr>
                      <a:r>
                        <a:rPr lang="en-US" sz="900" u="none" strike="noStrike">
                          <a:effectLst/>
                        </a:rPr>
                        <a:t>COVID-19’s impact</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16.1%</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home,research,social,live,employee,infections,distancing</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just" rtl="0" fontAlgn="ctr">
                        <a:spcBef>
                          <a:spcPts val="0"/>
                        </a:spcBef>
                        <a:spcAft>
                          <a:spcPts val="0"/>
                        </a:spcAft>
                      </a:pPr>
                      <a:r>
                        <a:rPr lang="en-US" sz="900" u="none" strike="noStrike" dirty="0">
                          <a:effectLst/>
                        </a:rPr>
                        <a:t>“COVID-19 Outbreak: Google Cancels It's Biggest Event of The Year And Advise It's North American Workers To Work From Home”.</a:t>
                      </a:r>
                      <a:endParaRPr lang="en-US" sz="1100" dirty="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177879422"/>
                  </a:ext>
                </a:extLst>
              </a:tr>
              <a:tr h="852644">
                <a:tc>
                  <a:txBody>
                    <a:bodyPr/>
                    <a:lstStyle/>
                    <a:p>
                      <a:pPr algn="ctr" rtl="0" fontAlgn="ctr">
                        <a:spcBef>
                          <a:spcPts val="0"/>
                        </a:spcBef>
                        <a:spcAft>
                          <a:spcPts val="0"/>
                        </a:spcAft>
                      </a:pPr>
                      <a:r>
                        <a:rPr lang="en-US" sz="900" u="none" strike="noStrike">
                          <a:effectLst/>
                        </a:rPr>
                        <a:t>Symptoms and transmission routes</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a:effectLst/>
                        </a:rPr>
                        <a:t>6.8%</a:t>
                      </a:r>
                      <a:endParaRPr lang="en-US" sz="110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rtl="0" fontAlgn="ctr">
                        <a:spcBef>
                          <a:spcPts val="0"/>
                        </a:spcBef>
                        <a:spcAft>
                          <a:spcPts val="0"/>
                        </a:spcAft>
                      </a:pPr>
                      <a:r>
                        <a:rPr lang="en-US" sz="900" u="none" strike="noStrike" dirty="0" err="1">
                          <a:effectLst/>
                        </a:rPr>
                        <a:t>symptoms,researchers</a:t>
                      </a:r>
                      <a:r>
                        <a:rPr lang="en-US" sz="900" u="none" strike="noStrike" dirty="0">
                          <a:effectLst/>
                        </a:rPr>
                        <a:t>, </a:t>
                      </a:r>
                      <a:r>
                        <a:rPr lang="en-US" sz="900" u="none" strike="noStrike" dirty="0" err="1">
                          <a:effectLst/>
                        </a:rPr>
                        <a:t>pandemic,infected,vaccine,doctor</a:t>
                      </a:r>
                      <a:r>
                        <a:rPr lang="en-US" sz="900" u="none" strike="noStrike" dirty="0">
                          <a:effectLst/>
                        </a:rPr>
                        <a:t>, china</a:t>
                      </a:r>
                      <a:endParaRPr lang="en-US" sz="1100" dirty="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just" rtl="0" fontAlgn="ctr">
                        <a:spcBef>
                          <a:spcPts val="0"/>
                        </a:spcBef>
                        <a:spcAft>
                          <a:spcPts val="0"/>
                        </a:spcAft>
                      </a:pPr>
                      <a:r>
                        <a:rPr lang="en-US" sz="900" u="none" strike="noStrike" dirty="0">
                          <a:effectLst/>
                        </a:rPr>
                        <a:t>“Compared side-by-side to the flu, the only major difference is that COVID-19 appears to have a lower mortality rate among children”.</a:t>
                      </a:r>
                      <a:endParaRPr lang="en-US" sz="1100" dirty="0">
                        <a:effectLst/>
                      </a:endParaRPr>
                    </a:p>
                    <a:p>
                      <a:pPr algn="just" rtl="0" fontAlgn="ctr">
                        <a:spcBef>
                          <a:spcPts val="0"/>
                        </a:spcBef>
                        <a:spcAft>
                          <a:spcPts val="0"/>
                        </a:spcAft>
                      </a:pPr>
                      <a:br>
                        <a:rPr lang="en-US" sz="1100" dirty="0">
                          <a:effectLst/>
                        </a:rPr>
                      </a:br>
                      <a:r>
                        <a:rPr lang="en-US" sz="900" u="none" strike="noStrike" dirty="0">
                          <a:effectLst/>
                        </a:rPr>
                        <a:t>“Relationship between the ABO Blood Group and the COVID-19 Susceptibility”.</a:t>
                      </a:r>
                      <a:endParaRPr lang="en-US" sz="1100" dirty="0">
                        <a:effectLst/>
                      </a:endParaRPr>
                    </a:p>
                  </a:txBody>
                  <a:tcPr marL="71531" marR="71531" marT="71531" marB="7153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1709884572"/>
                  </a:ext>
                </a:extLst>
              </a:tr>
            </a:tbl>
          </a:graphicData>
        </a:graphic>
      </p:graphicFrame>
      <p:sp>
        <p:nvSpPr>
          <p:cNvPr id="4" name="Rectangle 1">
            <a:extLst>
              <a:ext uri="{FF2B5EF4-FFF2-40B4-BE49-F238E27FC236}">
                <a16:creationId xmlns:a16="http://schemas.microsoft.com/office/drawing/2014/main" id="{C54B389D-4525-8A47-874E-E752826858C6}"/>
              </a:ext>
            </a:extLst>
          </p:cNvPr>
          <p:cNvSpPr>
            <a:spLocks noChangeArrowheads="1"/>
          </p:cNvSpPr>
          <p:nvPr/>
        </p:nvSpPr>
        <p:spPr bwMode="auto">
          <a:xfrm>
            <a:off x="1174750" y="11461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5436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5"/>
          <p:cNvSpPr txBox="1">
            <a:spLocks noGrp="1"/>
          </p:cNvSpPr>
          <p:nvPr>
            <p:ph type="title" idx="8"/>
          </p:nvPr>
        </p:nvSpPr>
        <p:spPr>
          <a:xfrm>
            <a:off x="2886075" y="346050"/>
            <a:ext cx="3372000" cy="7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AGENDA</a:t>
            </a:r>
            <a:endParaRPr dirty="0"/>
          </a:p>
        </p:txBody>
      </p:sp>
      <p:sp>
        <p:nvSpPr>
          <p:cNvPr id="174" name="Google Shape;583;p37">
            <a:extLst>
              <a:ext uri="{FF2B5EF4-FFF2-40B4-BE49-F238E27FC236}">
                <a16:creationId xmlns:a16="http://schemas.microsoft.com/office/drawing/2014/main" id="{3ECE461D-F6FA-6040-A6C9-F74D4CD2A5BD}"/>
              </a:ext>
            </a:extLst>
          </p:cNvPr>
          <p:cNvSpPr/>
          <p:nvPr/>
        </p:nvSpPr>
        <p:spPr>
          <a:xfrm>
            <a:off x="3181987" y="1307817"/>
            <a:ext cx="680400" cy="29667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84;p37">
            <a:extLst>
              <a:ext uri="{FF2B5EF4-FFF2-40B4-BE49-F238E27FC236}">
                <a16:creationId xmlns:a16="http://schemas.microsoft.com/office/drawing/2014/main" id="{0DDC37E0-8FAB-7A4F-A03F-4E0784477078}"/>
              </a:ext>
            </a:extLst>
          </p:cNvPr>
          <p:cNvSpPr/>
          <p:nvPr/>
        </p:nvSpPr>
        <p:spPr>
          <a:xfrm>
            <a:off x="3181987" y="2034592"/>
            <a:ext cx="680400" cy="2239800"/>
          </a:xfrm>
          <a:prstGeom prst="roundRect">
            <a:avLst>
              <a:gd name="adj" fmla="val 4976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86;p37">
            <a:extLst>
              <a:ext uri="{FF2B5EF4-FFF2-40B4-BE49-F238E27FC236}">
                <a16:creationId xmlns:a16="http://schemas.microsoft.com/office/drawing/2014/main" id="{5ACC6F16-D1BC-5740-8F03-9A804F069AD0}"/>
              </a:ext>
            </a:extLst>
          </p:cNvPr>
          <p:cNvSpPr/>
          <p:nvPr/>
        </p:nvSpPr>
        <p:spPr>
          <a:xfrm>
            <a:off x="3181987" y="2781242"/>
            <a:ext cx="680400" cy="14931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87;p37">
            <a:extLst>
              <a:ext uri="{FF2B5EF4-FFF2-40B4-BE49-F238E27FC236}">
                <a16:creationId xmlns:a16="http://schemas.microsoft.com/office/drawing/2014/main" id="{EDB73E51-07A7-EC4C-9ED9-A4C641450CBA}"/>
              </a:ext>
            </a:extLst>
          </p:cNvPr>
          <p:cNvSpPr/>
          <p:nvPr/>
        </p:nvSpPr>
        <p:spPr>
          <a:xfrm>
            <a:off x="3181987" y="3518692"/>
            <a:ext cx="680400" cy="755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611;p37">
            <a:extLst>
              <a:ext uri="{FF2B5EF4-FFF2-40B4-BE49-F238E27FC236}">
                <a16:creationId xmlns:a16="http://schemas.microsoft.com/office/drawing/2014/main" id="{5D42C7D3-C639-8849-8825-30886C280A0D}"/>
              </a:ext>
            </a:extLst>
          </p:cNvPr>
          <p:cNvSpPr txBox="1">
            <a:spLocks/>
          </p:cNvSpPr>
          <p:nvPr/>
        </p:nvSpPr>
        <p:spPr>
          <a:xfrm flipH="1">
            <a:off x="3310637" y="1408167"/>
            <a:ext cx="601500" cy="529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 sz="2400" dirty="0">
                <a:solidFill>
                  <a:schemeClr val="dk2"/>
                </a:solidFill>
                <a:latin typeface="Pathway Gothic One"/>
                <a:ea typeface="Pathway Gothic One"/>
                <a:cs typeface="Pathway Gothic One"/>
                <a:sym typeface="Pathway Gothic One"/>
              </a:rPr>
              <a:t>01</a:t>
            </a:r>
          </a:p>
        </p:txBody>
      </p:sp>
      <p:sp>
        <p:nvSpPr>
          <p:cNvPr id="179" name="Google Shape;612;p37">
            <a:extLst>
              <a:ext uri="{FF2B5EF4-FFF2-40B4-BE49-F238E27FC236}">
                <a16:creationId xmlns:a16="http://schemas.microsoft.com/office/drawing/2014/main" id="{C57FE030-CF1B-324D-B0F5-E0DF2A54EB9E}"/>
              </a:ext>
            </a:extLst>
          </p:cNvPr>
          <p:cNvSpPr txBox="1">
            <a:spLocks/>
          </p:cNvSpPr>
          <p:nvPr/>
        </p:nvSpPr>
        <p:spPr>
          <a:xfrm flipH="1">
            <a:off x="3987537" y="1474244"/>
            <a:ext cx="3407176" cy="453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US" sz="1600" dirty="0">
                <a:solidFill>
                  <a:schemeClr val="lt2"/>
                </a:solidFill>
              </a:rPr>
              <a:t>Introduction</a:t>
            </a:r>
          </a:p>
        </p:txBody>
      </p:sp>
      <p:sp>
        <p:nvSpPr>
          <p:cNvPr id="180" name="Google Shape;613;p37">
            <a:extLst>
              <a:ext uri="{FF2B5EF4-FFF2-40B4-BE49-F238E27FC236}">
                <a16:creationId xmlns:a16="http://schemas.microsoft.com/office/drawing/2014/main" id="{5E871105-3EF8-704E-AC27-B947569AE7F7}"/>
              </a:ext>
            </a:extLst>
          </p:cNvPr>
          <p:cNvSpPr txBox="1">
            <a:spLocks/>
          </p:cNvSpPr>
          <p:nvPr/>
        </p:nvSpPr>
        <p:spPr>
          <a:xfrm flipH="1">
            <a:off x="3310637" y="2118980"/>
            <a:ext cx="601500" cy="550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 sz="2400">
                <a:solidFill>
                  <a:schemeClr val="dk2"/>
                </a:solidFill>
                <a:latin typeface="Pathway Gothic One"/>
                <a:ea typeface="Pathway Gothic One"/>
                <a:cs typeface="Pathway Gothic One"/>
                <a:sym typeface="Pathway Gothic One"/>
              </a:rPr>
              <a:t>02</a:t>
            </a:r>
          </a:p>
        </p:txBody>
      </p:sp>
      <p:sp>
        <p:nvSpPr>
          <p:cNvPr id="181" name="Google Shape;614;p37">
            <a:extLst>
              <a:ext uri="{FF2B5EF4-FFF2-40B4-BE49-F238E27FC236}">
                <a16:creationId xmlns:a16="http://schemas.microsoft.com/office/drawing/2014/main" id="{851848BE-6071-BD49-BA5D-5CB6EBC3EEC6}"/>
              </a:ext>
            </a:extLst>
          </p:cNvPr>
          <p:cNvSpPr txBox="1">
            <a:spLocks/>
          </p:cNvSpPr>
          <p:nvPr/>
        </p:nvSpPr>
        <p:spPr>
          <a:xfrm flipH="1">
            <a:off x="3987537" y="2205644"/>
            <a:ext cx="3794802" cy="453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US" sz="1600" dirty="0">
                <a:solidFill>
                  <a:schemeClr val="lt2"/>
                </a:solidFill>
              </a:rPr>
              <a:t>Method</a:t>
            </a:r>
          </a:p>
        </p:txBody>
      </p:sp>
      <p:sp>
        <p:nvSpPr>
          <p:cNvPr id="182" name="Google Shape;615;p37">
            <a:extLst>
              <a:ext uri="{FF2B5EF4-FFF2-40B4-BE49-F238E27FC236}">
                <a16:creationId xmlns:a16="http://schemas.microsoft.com/office/drawing/2014/main" id="{F0E2D6BE-95F0-514E-88AF-97986FB6B200}"/>
              </a:ext>
            </a:extLst>
          </p:cNvPr>
          <p:cNvSpPr txBox="1">
            <a:spLocks/>
          </p:cNvSpPr>
          <p:nvPr/>
        </p:nvSpPr>
        <p:spPr>
          <a:xfrm flipH="1">
            <a:off x="3310637" y="2915330"/>
            <a:ext cx="601500" cy="485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 sz="2400">
                <a:solidFill>
                  <a:schemeClr val="dk2"/>
                </a:solidFill>
                <a:latin typeface="Pathway Gothic One"/>
                <a:ea typeface="Pathway Gothic One"/>
                <a:cs typeface="Pathway Gothic One"/>
                <a:sym typeface="Pathway Gothic One"/>
              </a:rPr>
              <a:t>03</a:t>
            </a:r>
          </a:p>
        </p:txBody>
      </p:sp>
      <p:sp>
        <p:nvSpPr>
          <p:cNvPr id="183" name="Google Shape;616;p37">
            <a:extLst>
              <a:ext uri="{FF2B5EF4-FFF2-40B4-BE49-F238E27FC236}">
                <a16:creationId xmlns:a16="http://schemas.microsoft.com/office/drawing/2014/main" id="{530030A5-7049-284A-9E3F-8D8CB764C506}"/>
              </a:ext>
            </a:extLst>
          </p:cNvPr>
          <p:cNvSpPr txBox="1">
            <a:spLocks/>
          </p:cNvSpPr>
          <p:nvPr/>
        </p:nvSpPr>
        <p:spPr>
          <a:xfrm flipH="1">
            <a:off x="3987362" y="2937042"/>
            <a:ext cx="2294100" cy="453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US" sz="1600" dirty="0">
                <a:solidFill>
                  <a:schemeClr val="lt2"/>
                </a:solidFill>
              </a:rPr>
              <a:t>Model Results</a:t>
            </a:r>
          </a:p>
        </p:txBody>
      </p:sp>
      <p:sp>
        <p:nvSpPr>
          <p:cNvPr id="184" name="Google Shape;617;p37">
            <a:extLst>
              <a:ext uri="{FF2B5EF4-FFF2-40B4-BE49-F238E27FC236}">
                <a16:creationId xmlns:a16="http://schemas.microsoft.com/office/drawing/2014/main" id="{347D1151-B2BD-9D49-958E-C694AF8954E8}"/>
              </a:ext>
            </a:extLst>
          </p:cNvPr>
          <p:cNvSpPr txBox="1">
            <a:spLocks/>
          </p:cNvSpPr>
          <p:nvPr/>
        </p:nvSpPr>
        <p:spPr>
          <a:xfrm flipH="1">
            <a:off x="3310637" y="3646867"/>
            <a:ext cx="601500" cy="485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 sz="2400">
                <a:solidFill>
                  <a:schemeClr val="dk2"/>
                </a:solidFill>
                <a:latin typeface="Pathway Gothic One"/>
                <a:ea typeface="Pathway Gothic One"/>
                <a:cs typeface="Pathway Gothic One"/>
                <a:sym typeface="Pathway Gothic One"/>
              </a:rPr>
              <a:t>04</a:t>
            </a:r>
          </a:p>
        </p:txBody>
      </p:sp>
      <p:sp>
        <p:nvSpPr>
          <p:cNvPr id="185" name="Google Shape;618;p37">
            <a:extLst>
              <a:ext uri="{FF2B5EF4-FFF2-40B4-BE49-F238E27FC236}">
                <a16:creationId xmlns:a16="http://schemas.microsoft.com/office/drawing/2014/main" id="{FB708CA9-8C86-7C42-A012-2A99255D849B}"/>
              </a:ext>
            </a:extLst>
          </p:cNvPr>
          <p:cNvSpPr txBox="1">
            <a:spLocks/>
          </p:cNvSpPr>
          <p:nvPr/>
        </p:nvSpPr>
        <p:spPr>
          <a:xfrm flipH="1">
            <a:off x="3987462" y="3668442"/>
            <a:ext cx="2148000" cy="453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nSpc>
                <a:spcPct val="100000"/>
              </a:lnSpc>
              <a:buFont typeface="Hind"/>
              <a:buNone/>
            </a:pPr>
            <a:r>
              <a:rPr lang="en-US" sz="1600" dirty="0">
                <a:solidFill>
                  <a:schemeClr val="lt2"/>
                </a:solidFill>
              </a:rPr>
              <a:t>Recommendations</a:t>
            </a:r>
          </a:p>
        </p:txBody>
      </p:sp>
    </p:spTree>
    <p:extLst>
      <p:ext uri="{BB962C8B-B14F-4D97-AF65-F5344CB8AC3E}">
        <p14:creationId xmlns:p14="http://schemas.microsoft.com/office/powerpoint/2010/main" val="21260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8"/>
                                        </p:tgtEl>
                                        <p:attrNameLst>
                                          <p:attrName>style.visibility</p:attrName>
                                        </p:attrNameLst>
                                      </p:cBhvr>
                                      <p:to>
                                        <p:strVal val="visible"/>
                                      </p:to>
                                    </p:set>
                                    <p:anim calcmode="lin" valueType="num">
                                      <p:cBhvr additive="base">
                                        <p:cTn id="7" dur="500" fill="hold"/>
                                        <p:tgtEl>
                                          <p:spTgt spid="178"/>
                                        </p:tgtEl>
                                        <p:attrNameLst>
                                          <p:attrName>ppt_x</p:attrName>
                                        </p:attrNameLst>
                                      </p:cBhvr>
                                      <p:tavLst>
                                        <p:tav tm="0">
                                          <p:val>
                                            <p:strVal val="#ppt_x"/>
                                          </p:val>
                                        </p:tav>
                                        <p:tav tm="100000">
                                          <p:val>
                                            <p:strVal val="#ppt_x"/>
                                          </p:val>
                                        </p:tav>
                                      </p:tavLst>
                                    </p:anim>
                                    <p:anim calcmode="lin" valueType="num">
                                      <p:cBhvr additive="base">
                                        <p:cTn id="8" dur="500" fill="hold"/>
                                        <p:tgtEl>
                                          <p:spTgt spid="17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0"/>
                                        </p:tgtEl>
                                        <p:attrNameLst>
                                          <p:attrName>style.visibility</p:attrName>
                                        </p:attrNameLst>
                                      </p:cBhvr>
                                      <p:to>
                                        <p:strVal val="visible"/>
                                      </p:to>
                                    </p:set>
                                    <p:anim calcmode="lin" valueType="num">
                                      <p:cBhvr additive="base">
                                        <p:cTn id="11" dur="500" fill="hold"/>
                                        <p:tgtEl>
                                          <p:spTgt spid="180"/>
                                        </p:tgtEl>
                                        <p:attrNameLst>
                                          <p:attrName>ppt_x</p:attrName>
                                        </p:attrNameLst>
                                      </p:cBhvr>
                                      <p:tavLst>
                                        <p:tav tm="0">
                                          <p:val>
                                            <p:strVal val="#ppt_x"/>
                                          </p:val>
                                        </p:tav>
                                        <p:tav tm="100000">
                                          <p:val>
                                            <p:strVal val="#ppt_x"/>
                                          </p:val>
                                        </p:tav>
                                      </p:tavLst>
                                    </p:anim>
                                    <p:anim calcmode="lin" valueType="num">
                                      <p:cBhvr additive="base">
                                        <p:cTn id="12" dur="500" fill="hold"/>
                                        <p:tgtEl>
                                          <p:spTgt spid="18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82"/>
                                        </p:tgtEl>
                                        <p:attrNameLst>
                                          <p:attrName>style.visibility</p:attrName>
                                        </p:attrNameLst>
                                      </p:cBhvr>
                                      <p:to>
                                        <p:strVal val="visible"/>
                                      </p:to>
                                    </p:set>
                                    <p:anim calcmode="lin" valueType="num">
                                      <p:cBhvr additive="base">
                                        <p:cTn id="15" dur="500" fill="hold"/>
                                        <p:tgtEl>
                                          <p:spTgt spid="182"/>
                                        </p:tgtEl>
                                        <p:attrNameLst>
                                          <p:attrName>ppt_x</p:attrName>
                                        </p:attrNameLst>
                                      </p:cBhvr>
                                      <p:tavLst>
                                        <p:tav tm="0">
                                          <p:val>
                                            <p:strVal val="#ppt_x"/>
                                          </p:val>
                                        </p:tav>
                                        <p:tav tm="100000">
                                          <p:val>
                                            <p:strVal val="#ppt_x"/>
                                          </p:val>
                                        </p:tav>
                                      </p:tavLst>
                                    </p:anim>
                                    <p:anim calcmode="lin" valueType="num">
                                      <p:cBhvr additive="base">
                                        <p:cTn id="16" dur="500" fill="hold"/>
                                        <p:tgtEl>
                                          <p:spTgt spid="18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4"/>
                                        </p:tgtEl>
                                        <p:attrNameLst>
                                          <p:attrName>style.visibility</p:attrName>
                                        </p:attrNameLst>
                                      </p:cBhvr>
                                      <p:to>
                                        <p:strVal val="visible"/>
                                      </p:to>
                                    </p:set>
                                    <p:anim calcmode="lin" valueType="num">
                                      <p:cBhvr additive="base">
                                        <p:cTn id="19" dur="500" fill="hold"/>
                                        <p:tgtEl>
                                          <p:spTgt spid="184"/>
                                        </p:tgtEl>
                                        <p:attrNameLst>
                                          <p:attrName>ppt_x</p:attrName>
                                        </p:attrNameLst>
                                      </p:cBhvr>
                                      <p:tavLst>
                                        <p:tav tm="0">
                                          <p:val>
                                            <p:strVal val="#ppt_x"/>
                                          </p:val>
                                        </p:tav>
                                        <p:tav tm="100000">
                                          <p:val>
                                            <p:strVal val="#ppt_x"/>
                                          </p:val>
                                        </p:tav>
                                      </p:tavLst>
                                    </p:anim>
                                    <p:anim calcmode="lin" valueType="num">
                                      <p:cBhvr additive="base">
                                        <p:cTn id="20" dur="500" fill="hold"/>
                                        <p:tgtEl>
                                          <p:spTgt spid="18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7"/>
                                        </p:tgtEl>
                                        <p:attrNameLst>
                                          <p:attrName>style.visibility</p:attrName>
                                        </p:attrNameLst>
                                      </p:cBhvr>
                                      <p:to>
                                        <p:strVal val="visible"/>
                                      </p:to>
                                    </p:set>
                                    <p:anim calcmode="lin" valueType="num">
                                      <p:cBhvr additive="base">
                                        <p:cTn id="23" dur="500" fill="hold"/>
                                        <p:tgtEl>
                                          <p:spTgt spid="177"/>
                                        </p:tgtEl>
                                        <p:attrNameLst>
                                          <p:attrName>ppt_x</p:attrName>
                                        </p:attrNameLst>
                                      </p:cBhvr>
                                      <p:tavLst>
                                        <p:tav tm="0">
                                          <p:val>
                                            <p:strVal val="#ppt_x"/>
                                          </p:val>
                                        </p:tav>
                                        <p:tav tm="100000">
                                          <p:val>
                                            <p:strVal val="#ppt_x"/>
                                          </p:val>
                                        </p:tav>
                                      </p:tavLst>
                                    </p:anim>
                                    <p:anim calcmode="lin" valueType="num">
                                      <p:cBhvr additive="base">
                                        <p:cTn id="24" dur="500" fill="hold"/>
                                        <p:tgtEl>
                                          <p:spTgt spid="17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76"/>
                                        </p:tgtEl>
                                        <p:attrNameLst>
                                          <p:attrName>style.visibility</p:attrName>
                                        </p:attrNameLst>
                                      </p:cBhvr>
                                      <p:to>
                                        <p:strVal val="visible"/>
                                      </p:to>
                                    </p:set>
                                    <p:anim calcmode="lin" valueType="num">
                                      <p:cBhvr additive="base">
                                        <p:cTn id="27" dur="500" fill="hold"/>
                                        <p:tgtEl>
                                          <p:spTgt spid="176"/>
                                        </p:tgtEl>
                                        <p:attrNameLst>
                                          <p:attrName>ppt_x</p:attrName>
                                        </p:attrNameLst>
                                      </p:cBhvr>
                                      <p:tavLst>
                                        <p:tav tm="0">
                                          <p:val>
                                            <p:strVal val="#ppt_x"/>
                                          </p:val>
                                        </p:tav>
                                        <p:tav tm="100000">
                                          <p:val>
                                            <p:strVal val="#ppt_x"/>
                                          </p:val>
                                        </p:tav>
                                      </p:tavLst>
                                    </p:anim>
                                    <p:anim calcmode="lin" valueType="num">
                                      <p:cBhvr additive="base">
                                        <p:cTn id="28" dur="500" fill="hold"/>
                                        <p:tgtEl>
                                          <p:spTgt spid="17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75"/>
                                        </p:tgtEl>
                                        <p:attrNameLst>
                                          <p:attrName>style.visibility</p:attrName>
                                        </p:attrNameLst>
                                      </p:cBhvr>
                                      <p:to>
                                        <p:strVal val="visible"/>
                                      </p:to>
                                    </p:set>
                                    <p:anim calcmode="lin" valueType="num">
                                      <p:cBhvr additive="base">
                                        <p:cTn id="31" dur="500" fill="hold"/>
                                        <p:tgtEl>
                                          <p:spTgt spid="175"/>
                                        </p:tgtEl>
                                        <p:attrNameLst>
                                          <p:attrName>ppt_x</p:attrName>
                                        </p:attrNameLst>
                                      </p:cBhvr>
                                      <p:tavLst>
                                        <p:tav tm="0">
                                          <p:val>
                                            <p:strVal val="#ppt_x"/>
                                          </p:val>
                                        </p:tav>
                                        <p:tav tm="100000">
                                          <p:val>
                                            <p:strVal val="#ppt_x"/>
                                          </p:val>
                                        </p:tav>
                                      </p:tavLst>
                                    </p:anim>
                                    <p:anim calcmode="lin" valueType="num">
                                      <p:cBhvr additive="base">
                                        <p:cTn id="32" dur="500" fill="hold"/>
                                        <p:tgtEl>
                                          <p:spTgt spid="17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74"/>
                                        </p:tgtEl>
                                        <p:attrNameLst>
                                          <p:attrName>style.visibility</p:attrName>
                                        </p:attrNameLst>
                                      </p:cBhvr>
                                      <p:to>
                                        <p:strVal val="visible"/>
                                      </p:to>
                                    </p:set>
                                    <p:anim calcmode="lin" valueType="num">
                                      <p:cBhvr additive="base">
                                        <p:cTn id="35" dur="500" fill="hold"/>
                                        <p:tgtEl>
                                          <p:spTgt spid="174"/>
                                        </p:tgtEl>
                                        <p:attrNameLst>
                                          <p:attrName>ppt_x</p:attrName>
                                        </p:attrNameLst>
                                      </p:cBhvr>
                                      <p:tavLst>
                                        <p:tav tm="0">
                                          <p:val>
                                            <p:strVal val="#ppt_x"/>
                                          </p:val>
                                        </p:tav>
                                        <p:tav tm="100000">
                                          <p:val>
                                            <p:strVal val="#ppt_x"/>
                                          </p:val>
                                        </p:tav>
                                      </p:tavLst>
                                    </p:anim>
                                    <p:anim calcmode="lin" valueType="num">
                                      <p:cBhvr additive="base">
                                        <p:cTn id="36" dur="500" fill="hold"/>
                                        <p:tgtEl>
                                          <p:spTgt spid="17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79"/>
                                        </p:tgtEl>
                                        <p:attrNameLst>
                                          <p:attrName>style.visibility</p:attrName>
                                        </p:attrNameLst>
                                      </p:cBhvr>
                                      <p:to>
                                        <p:strVal val="visible"/>
                                      </p:to>
                                    </p:set>
                                    <p:anim calcmode="lin" valueType="num">
                                      <p:cBhvr additive="base">
                                        <p:cTn id="39" dur="500" fill="hold"/>
                                        <p:tgtEl>
                                          <p:spTgt spid="179"/>
                                        </p:tgtEl>
                                        <p:attrNameLst>
                                          <p:attrName>ppt_x</p:attrName>
                                        </p:attrNameLst>
                                      </p:cBhvr>
                                      <p:tavLst>
                                        <p:tav tm="0">
                                          <p:val>
                                            <p:strVal val="#ppt_x"/>
                                          </p:val>
                                        </p:tav>
                                        <p:tav tm="100000">
                                          <p:val>
                                            <p:strVal val="#ppt_x"/>
                                          </p:val>
                                        </p:tav>
                                      </p:tavLst>
                                    </p:anim>
                                    <p:anim calcmode="lin" valueType="num">
                                      <p:cBhvr additive="base">
                                        <p:cTn id="40" dur="500" fill="hold"/>
                                        <p:tgtEl>
                                          <p:spTgt spid="17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81"/>
                                        </p:tgtEl>
                                        <p:attrNameLst>
                                          <p:attrName>style.visibility</p:attrName>
                                        </p:attrNameLst>
                                      </p:cBhvr>
                                      <p:to>
                                        <p:strVal val="visible"/>
                                      </p:to>
                                    </p:set>
                                    <p:anim calcmode="lin" valueType="num">
                                      <p:cBhvr additive="base">
                                        <p:cTn id="43" dur="500" fill="hold"/>
                                        <p:tgtEl>
                                          <p:spTgt spid="181"/>
                                        </p:tgtEl>
                                        <p:attrNameLst>
                                          <p:attrName>ppt_x</p:attrName>
                                        </p:attrNameLst>
                                      </p:cBhvr>
                                      <p:tavLst>
                                        <p:tav tm="0">
                                          <p:val>
                                            <p:strVal val="#ppt_x"/>
                                          </p:val>
                                        </p:tav>
                                        <p:tav tm="100000">
                                          <p:val>
                                            <p:strVal val="#ppt_x"/>
                                          </p:val>
                                        </p:tav>
                                      </p:tavLst>
                                    </p:anim>
                                    <p:anim calcmode="lin" valueType="num">
                                      <p:cBhvr additive="base">
                                        <p:cTn id="44" dur="500" fill="hold"/>
                                        <p:tgtEl>
                                          <p:spTgt spid="18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83"/>
                                        </p:tgtEl>
                                        <p:attrNameLst>
                                          <p:attrName>style.visibility</p:attrName>
                                        </p:attrNameLst>
                                      </p:cBhvr>
                                      <p:to>
                                        <p:strVal val="visible"/>
                                      </p:to>
                                    </p:set>
                                    <p:anim calcmode="lin" valueType="num">
                                      <p:cBhvr additive="base">
                                        <p:cTn id="47" dur="500" fill="hold"/>
                                        <p:tgtEl>
                                          <p:spTgt spid="183"/>
                                        </p:tgtEl>
                                        <p:attrNameLst>
                                          <p:attrName>ppt_x</p:attrName>
                                        </p:attrNameLst>
                                      </p:cBhvr>
                                      <p:tavLst>
                                        <p:tav tm="0">
                                          <p:val>
                                            <p:strVal val="#ppt_x"/>
                                          </p:val>
                                        </p:tav>
                                        <p:tav tm="100000">
                                          <p:val>
                                            <p:strVal val="#ppt_x"/>
                                          </p:val>
                                        </p:tav>
                                      </p:tavLst>
                                    </p:anim>
                                    <p:anim calcmode="lin" valueType="num">
                                      <p:cBhvr additive="base">
                                        <p:cTn id="48" dur="500" fill="hold"/>
                                        <p:tgtEl>
                                          <p:spTgt spid="18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85"/>
                                        </p:tgtEl>
                                        <p:attrNameLst>
                                          <p:attrName>style.visibility</p:attrName>
                                        </p:attrNameLst>
                                      </p:cBhvr>
                                      <p:to>
                                        <p:strVal val="visible"/>
                                      </p:to>
                                    </p:set>
                                    <p:anim calcmode="lin" valueType="num">
                                      <p:cBhvr additive="base">
                                        <p:cTn id="51" dur="500" fill="hold"/>
                                        <p:tgtEl>
                                          <p:spTgt spid="185"/>
                                        </p:tgtEl>
                                        <p:attrNameLst>
                                          <p:attrName>ppt_x</p:attrName>
                                        </p:attrNameLst>
                                      </p:cBhvr>
                                      <p:tavLst>
                                        <p:tav tm="0">
                                          <p:val>
                                            <p:strVal val="#ppt_x"/>
                                          </p:val>
                                        </p:tav>
                                        <p:tav tm="100000">
                                          <p:val>
                                            <p:strVal val="#ppt_x"/>
                                          </p:val>
                                        </p:tav>
                                      </p:tavLst>
                                    </p:anim>
                                    <p:anim calcmode="lin" valueType="num">
                                      <p:cBhvr additive="base">
                                        <p:cTn id="52" dur="500" fill="hold"/>
                                        <p:tgtEl>
                                          <p:spTgt spid="1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animBg="1"/>
      <p:bldP spid="175" grpId="0" animBg="1"/>
      <p:bldP spid="176" grpId="0" animBg="1"/>
      <p:bldP spid="177" grpId="0" animBg="1"/>
      <p:bldP spid="178" grpId="0"/>
      <p:bldP spid="179" grpId="0"/>
      <p:bldP spid="180" grpId="0"/>
      <p:bldP spid="181" grpId="0"/>
      <p:bldP spid="182" grpId="0"/>
      <p:bldP spid="183" grpId="0"/>
      <p:bldP spid="184" grpId="0"/>
      <p:bldP spid="18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grpSp>
        <p:nvGrpSpPr>
          <p:cNvPr id="389" name="Google Shape;389;p34"/>
          <p:cNvGrpSpPr/>
          <p:nvPr/>
        </p:nvGrpSpPr>
        <p:grpSpPr>
          <a:xfrm>
            <a:off x="-297885" y="3530561"/>
            <a:ext cx="1589730" cy="1612939"/>
            <a:chOff x="3605950" y="3926100"/>
            <a:chExt cx="657375" cy="667000"/>
          </a:xfrm>
        </p:grpSpPr>
        <p:sp>
          <p:nvSpPr>
            <p:cNvPr id="390" name="Google Shape;390;p34"/>
            <p:cNvSpPr/>
            <p:nvPr/>
          </p:nvSpPr>
          <p:spPr>
            <a:xfrm>
              <a:off x="3911275" y="4247025"/>
              <a:ext cx="344325" cy="233925"/>
            </a:xfrm>
            <a:custGeom>
              <a:avLst/>
              <a:gdLst/>
              <a:ahLst/>
              <a:cxnLst/>
              <a:rect l="l" t="t" r="r" b="b"/>
              <a:pathLst>
                <a:path w="13773" h="9357" extrusionOk="0">
                  <a:moveTo>
                    <a:pt x="774" y="1"/>
                  </a:moveTo>
                  <a:lnTo>
                    <a:pt x="1" y="1366"/>
                  </a:lnTo>
                  <a:lnTo>
                    <a:pt x="6371" y="4993"/>
                  </a:lnTo>
                  <a:lnTo>
                    <a:pt x="6371" y="4993"/>
                  </a:lnTo>
                  <a:lnTo>
                    <a:pt x="6345" y="4522"/>
                  </a:lnTo>
                  <a:lnTo>
                    <a:pt x="6429" y="4561"/>
                  </a:lnTo>
                  <a:lnTo>
                    <a:pt x="10919" y="7041"/>
                  </a:lnTo>
                  <a:cubicBezTo>
                    <a:pt x="10919" y="7041"/>
                    <a:pt x="10236" y="8606"/>
                    <a:pt x="10841" y="9167"/>
                  </a:cubicBezTo>
                  <a:cubicBezTo>
                    <a:pt x="10983" y="9300"/>
                    <a:pt x="11139" y="9357"/>
                    <a:pt x="11302" y="9357"/>
                  </a:cubicBezTo>
                  <a:cubicBezTo>
                    <a:pt x="12184" y="9357"/>
                    <a:pt x="13267" y="7698"/>
                    <a:pt x="13321" y="7627"/>
                  </a:cubicBezTo>
                  <a:cubicBezTo>
                    <a:pt x="13457" y="7350"/>
                    <a:pt x="13560" y="7060"/>
                    <a:pt x="13637" y="6758"/>
                  </a:cubicBezTo>
                  <a:lnTo>
                    <a:pt x="13637" y="6751"/>
                  </a:lnTo>
                  <a:cubicBezTo>
                    <a:pt x="13669" y="6616"/>
                    <a:pt x="13695" y="6474"/>
                    <a:pt x="13708" y="6332"/>
                  </a:cubicBezTo>
                  <a:cubicBezTo>
                    <a:pt x="13772" y="5714"/>
                    <a:pt x="13630" y="5205"/>
                    <a:pt x="13270" y="5006"/>
                  </a:cubicBezTo>
                  <a:cubicBezTo>
                    <a:pt x="13153" y="4939"/>
                    <a:pt x="13021" y="4907"/>
                    <a:pt x="12879" y="4907"/>
                  </a:cubicBezTo>
                  <a:cubicBezTo>
                    <a:pt x="12381" y="4907"/>
                    <a:pt x="11761" y="5302"/>
                    <a:pt x="11234" y="5959"/>
                  </a:cubicBezTo>
                  <a:lnTo>
                    <a:pt x="774"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4205975" y="4437000"/>
              <a:ext cx="22550" cy="18000"/>
            </a:xfrm>
            <a:custGeom>
              <a:avLst/>
              <a:gdLst/>
              <a:ahLst/>
              <a:cxnLst/>
              <a:rect l="l" t="t" r="r" b="b"/>
              <a:pathLst>
                <a:path w="902" h="720" extrusionOk="0">
                  <a:moveTo>
                    <a:pt x="512" y="1"/>
                  </a:moveTo>
                  <a:cubicBezTo>
                    <a:pt x="439" y="1"/>
                    <a:pt x="361" y="20"/>
                    <a:pt x="290" y="60"/>
                  </a:cubicBezTo>
                  <a:cubicBezTo>
                    <a:pt x="90" y="170"/>
                    <a:pt x="0" y="389"/>
                    <a:pt x="90" y="556"/>
                  </a:cubicBezTo>
                  <a:cubicBezTo>
                    <a:pt x="147" y="662"/>
                    <a:pt x="263" y="719"/>
                    <a:pt x="390" y="719"/>
                  </a:cubicBezTo>
                  <a:cubicBezTo>
                    <a:pt x="464" y="719"/>
                    <a:pt x="541" y="700"/>
                    <a:pt x="612" y="659"/>
                  </a:cubicBezTo>
                  <a:cubicBezTo>
                    <a:pt x="812" y="556"/>
                    <a:pt x="902" y="331"/>
                    <a:pt x="812" y="163"/>
                  </a:cubicBezTo>
                  <a:cubicBezTo>
                    <a:pt x="755" y="58"/>
                    <a:pt x="639" y="1"/>
                    <a:pt x="5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4060075" y="4338325"/>
              <a:ext cx="184575" cy="150325"/>
            </a:xfrm>
            <a:custGeom>
              <a:avLst/>
              <a:gdLst/>
              <a:ahLst/>
              <a:cxnLst/>
              <a:rect l="l" t="t" r="r" b="b"/>
              <a:pathLst>
                <a:path w="7383" h="6013" extrusionOk="0">
                  <a:moveTo>
                    <a:pt x="1224" y="1"/>
                  </a:moveTo>
                  <a:lnTo>
                    <a:pt x="1224" y="1"/>
                  </a:lnTo>
                  <a:cubicBezTo>
                    <a:pt x="0" y="297"/>
                    <a:pt x="426" y="1341"/>
                    <a:pt x="426" y="1341"/>
                  </a:cubicBezTo>
                  <a:lnTo>
                    <a:pt x="4503" y="3666"/>
                  </a:lnTo>
                  <a:cubicBezTo>
                    <a:pt x="4123" y="4684"/>
                    <a:pt x="4187" y="5611"/>
                    <a:pt x="4728" y="5914"/>
                  </a:cubicBezTo>
                  <a:cubicBezTo>
                    <a:pt x="4845" y="5981"/>
                    <a:pt x="4976" y="6013"/>
                    <a:pt x="5117" y="6013"/>
                  </a:cubicBezTo>
                  <a:cubicBezTo>
                    <a:pt x="5764" y="6013"/>
                    <a:pt x="6621" y="5341"/>
                    <a:pt x="7208" y="4304"/>
                  </a:cubicBezTo>
                  <a:cubicBezTo>
                    <a:pt x="7273" y="4194"/>
                    <a:pt x="7331" y="4085"/>
                    <a:pt x="7382" y="3975"/>
                  </a:cubicBezTo>
                  <a:lnTo>
                    <a:pt x="7382" y="3975"/>
                  </a:lnTo>
                  <a:cubicBezTo>
                    <a:pt x="7331" y="4027"/>
                    <a:pt x="6583" y="5128"/>
                    <a:pt x="5843" y="5540"/>
                  </a:cubicBezTo>
                  <a:cubicBezTo>
                    <a:pt x="5888" y="5476"/>
                    <a:pt x="5933" y="5399"/>
                    <a:pt x="5959" y="5321"/>
                  </a:cubicBezTo>
                  <a:cubicBezTo>
                    <a:pt x="6094" y="4954"/>
                    <a:pt x="5952" y="4561"/>
                    <a:pt x="5637" y="4445"/>
                  </a:cubicBezTo>
                  <a:cubicBezTo>
                    <a:pt x="5581" y="4426"/>
                    <a:pt x="5525" y="4417"/>
                    <a:pt x="5468" y="4417"/>
                  </a:cubicBezTo>
                  <a:cubicBezTo>
                    <a:pt x="5206" y="4417"/>
                    <a:pt x="4943" y="4614"/>
                    <a:pt x="4831" y="4916"/>
                  </a:cubicBezTo>
                  <a:cubicBezTo>
                    <a:pt x="4773" y="5083"/>
                    <a:pt x="4767" y="5257"/>
                    <a:pt x="4818" y="5425"/>
                  </a:cubicBezTo>
                  <a:cubicBezTo>
                    <a:pt x="4361" y="4793"/>
                    <a:pt x="4973" y="3383"/>
                    <a:pt x="4973" y="3383"/>
                  </a:cubicBezTo>
                  <a:lnTo>
                    <a:pt x="1469" y="1450"/>
                  </a:lnTo>
                  <a:lnTo>
                    <a:pt x="1276" y="1347"/>
                  </a:lnTo>
                  <a:cubicBezTo>
                    <a:pt x="509" y="838"/>
                    <a:pt x="1224" y="1"/>
                    <a:pt x="1224"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4192125" y="4369600"/>
              <a:ext cx="63625" cy="35750"/>
            </a:xfrm>
            <a:custGeom>
              <a:avLst/>
              <a:gdLst/>
              <a:ahLst/>
              <a:cxnLst/>
              <a:rect l="l" t="t" r="r" b="b"/>
              <a:pathLst>
                <a:path w="2545" h="1430" extrusionOk="0">
                  <a:moveTo>
                    <a:pt x="1654" y="0"/>
                  </a:moveTo>
                  <a:cubicBezTo>
                    <a:pt x="1158" y="0"/>
                    <a:pt x="534" y="395"/>
                    <a:pt x="0" y="1049"/>
                  </a:cubicBezTo>
                  <a:cubicBezTo>
                    <a:pt x="90" y="970"/>
                    <a:pt x="906" y="226"/>
                    <a:pt x="1559" y="226"/>
                  </a:cubicBezTo>
                  <a:cubicBezTo>
                    <a:pt x="1750" y="226"/>
                    <a:pt x="1927" y="289"/>
                    <a:pt x="2068" y="450"/>
                  </a:cubicBezTo>
                  <a:cubicBezTo>
                    <a:pt x="2390" y="824"/>
                    <a:pt x="2474" y="1172"/>
                    <a:pt x="2480" y="1429"/>
                  </a:cubicBezTo>
                  <a:cubicBezTo>
                    <a:pt x="2545" y="805"/>
                    <a:pt x="2396" y="302"/>
                    <a:pt x="2036" y="96"/>
                  </a:cubicBezTo>
                  <a:cubicBezTo>
                    <a:pt x="1922" y="31"/>
                    <a:pt x="1793" y="0"/>
                    <a:pt x="16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3938175" y="4030200"/>
              <a:ext cx="325150" cy="290125"/>
            </a:xfrm>
            <a:custGeom>
              <a:avLst/>
              <a:gdLst/>
              <a:ahLst/>
              <a:cxnLst/>
              <a:rect l="l" t="t" r="r" b="b"/>
              <a:pathLst>
                <a:path w="13006" h="11605" extrusionOk="0">
                  <a:moveTo>
                    <a:pt x="9324" y="0"/>
                  </a:moveTo>
                  <a:cubicBezTo>
                    <a:pt x="9095" y="0"/>
                    <a:pt x="8897" y="63"/>
                    <a:pt x="8748" y="197"/>
                  </a:cubicBezTo>
                  <a:cubicBezTo>
                    <a:pt x="8290" y="596"/>
                    <a:pt x="8419" y="1517"/>
                    <a:pt x="8992" y="2432"/>
                  </a:cubicBezTo>
                  <a:lnTo>
                    <a:pt x="8992" y="2438"/>
                  </a:lnTo>
                  <a:lnTo>
                    <a:pt x="0" y="10432"/>
                  </a:lnTo>
                  <a:lnTo>
                    <a:pt x="1044" y="11604"/>
                  </a:lnTo>
                  <a:lnTo>
                    <a:pt x="6525" y="6728"/>
                  </a:lnTo>
                  <a:lnTo>
                    <a:pt x="6068" y="6606"/>
                  </a:lnTo>
                  <a:lnTo>
                    <a:pt x="6132" y="6535"/>
                  </a:lnTo>
                  <a:lnTo>
                    <a:pt x="9913" y="3076"/>
                  </a:lnTo>
                  <a:cubicBezTo>
                    <a:pt x="9913" y="3076"/>
                    <a:pt x="10843" y="3916"/>
                    <a:pt x="11567" y="3916"/>
                  </a:cubicBezTo>
                  <a:cubicBezTo>
                    <a:pt x="11689" y="3916"/>
                    <a:pt x="11805" y="3892"/>
                    <a:pt x="11910" y="3836"/>
                  </a:cubicBezTo>
                  <a:cubicBezTo>
                    <a:pt x="13005" y="3244"/>
                    <a:pt x="11298" y="1079"/>
                    <a:pt x="11247" y="989"/>
                  </a:cubicBezTo>
                  <a:cubicBezTo>
                    <a:pt x="11028" y="770"/>
                    <a:pt x="10783" y="577"/>
                    <a:pt x="10525" y="409"/>
                  </a:cubicBezTo>
                  <a:lnTo>
                    <a:pt x="10519" y="409"/>
                  </a:lnTo>
                  <a:cubicBezTo>
                    <a:pt x="10397" y="339"/>
                    <a:pt x="10274" y="268"/>
                    <a:pt x="10145" y="210"/>
                  </a:cubicBezTo>
                  <a:cubicBezTo>
                    <a:pt x="9852" y="73"/>
                    <a:pt x="9570" y="0"/>
                    <a:pt x="932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4209200" y="4073000"/>
              <a:ext cx="18850" cy="20525"/>
            </a:xfrm>
            <a:custGeom>
              <a:avLst/>
              <a:gdLst/>
              <a:ahLst/>
              <a:cxnLst/>
              <a:rect l="l" t="t" r="r" b="b"/>
              <a:pathLst>
                <a:path w="754" h="821" extrusionOk="0">
                  <a:moveTo>
                    <a:pt x="359" y="1"/>
                  </a:moveTo>
                  <a:cubicBezTo>
                    <a:pt x="342" y="1"/>
                    <a:pt x="326" y="2"/>
                    <a:pt x="309" y="5"/>
                  </a:cubicBezTo>
                  <a:cubicBezTo>
                    <a:pt x="116" y="37"/>
                    <a:pt x="0" y="243"/>
                    <a:pt x="39" y="469"/>
                  </a:cubicBezTo>
                  <a:cubicBezTo>
                    <a:pt x="74" y="674"/>
                    <a:pt x="227" y="821"/>
                    <a:pt x="395" y="821"/>
                  </a:cubicBezTo>
                  <a:cubicBezTo>
                    <a:pt x="411" y="821"/>
                    <a:pt x="428" y="820"/>
                    <a:pt x="445" y="817"/>
                  </a:cubicBezTo>
                  <a:cubicBezTo>
                    <a:pt x="631" y="784"/>
                    <a:pt x="754" y="578"/>
                    <a:pt x="715" y="353"/>
                  </a:cubicBezTo>
                  <a:cubicBezTo>
                    <a:pt x="680" y="147"/>
                    <a:pt x="527" y="1"/>
                    <a:pt x="359"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4073375" y="4054925"/>
              <a:ext cx="184625" cy="143500"/>
            </a:xfrm>
            <a:custGeom>
              <a:avLst/>
              <a:gdLst/>
              <a:ahLst/>
              <a:cxnLst/>
              <a:rect l="l" t="t" r="r" b="b"/>
              <a:pathLst>
                <a:path w="7385" h="5740" extrusionOk="0">
                  <a:moveTo>
                    <a:pt x="5839" y="0"/>
                  </a:moveTo>
                  <a:lnTo>
                    <a:pt x="5839" y="0"/>
                  </a:lnTo>
                  <a:cubicBezTo>
                    <a:pt x="5878" y="65"/>
                    <a:pt x="6683" y="1127"/>
                    <a:pt x="6831" y="1965"/>
                  </a:cubicBezTo>
                  <a:cubicBezTo>
                    <a:pt x="6786" y="1894"/>
                    <a:pt x="6728" y="1830"/>
                    <a:pt x="6663" y="1778"/>
                  </a:cubicBezTo>
                  <a:cubicBezTo>
                    <a:pt x="6515" y="1660"/>
                    <a:pt x="6341" y="1602"/>
                    <a:pt x="6178" y="1602"/>
                  </a:cubicBezTo>
                  <a:cubicBezTo>
                    <a:pt x="6002" y="1602"/>
                    <a:pt x="5839" y="1670"/>
                    <a:pt x="5736" y="1804"/>
                  </a:cubicBezTo>
                  <a:cubicBezTo>
                    <a:pt x="5530" y="2061"/>
                    <a:pt x="5613" y="2474"/>
                    <a:pt x="5923" y="2712"/>
                  </a:cubicBezTo>
                  <a:cubicBezTo>
                    <a:pt x="6051" y="2821"/>
                    <a:pt x="6219" y="2879"/>
                    <a:pt x="6393" y="2886"/>
                  </a:cubicBezTo>
                  <a:cubicBezTo>
                    <a:pt x="6318" y="2909"/>
                    <a:pt x="6239" y="2920"/>
                    <a:pt x="6157" y="2920"/>
                  </a:cubicBezTo>
                  <a:cubicBezTo>
                    <a:pt x="5433" y="2920"/>
                    <a:pt x="4512" y="2087"/>
                    <a:pt x="4512" y="2087"/>
                  </a:cubicBezTo>
                  <a:lnTo>
                    <a:pt x="1555" y="4786"/>
                  </a:lnTo>
                  <a:lnTo>
                    <a:pt x="1394" y="4934"/>
                  </a:lnTo>
                  <a:cubicBezTo>
                    <a:pt x="1227" y="5063"/>
                    <a:pt x="1069" y="5112"/>
                    <a:pt x="923" y="5112"/>
                  </a:cubicBezTo>
                  <a:cubicBezTo>
                    <a:pt x="436" y="5112"/>
                    <a:pt x="100" y="4554"/>
                    <a:pt x="100" y="4554"/>
                  </a:cubicBezTo>
                  <a:lnTo>
                    <a:pt x="100" y="4554"/>
                  </a:lnTo>
                  <a:cubicBezTo>
                    <a:pt x="0" y="5687"/>
                    <a:pt x="917" y="5740"/>
                    <a:pt x="1090" y="5740"/>
                  </a:cubicBezTo>
                  <a:cubicBezTo>
                    <a:pt x="1108" y="5740"/>
                    <a:pt x="1117" y="5739"/>
                    <a:pt x="1117" y="5739"/>
                  </a:cubicBezTo>
                  <a:lnTo>
                    <a:pt x="4634" y="2615"/>
                  </a:lnTo>
                  <a:cubicBezTo>
                    <a:pt x="5194" y="3076"/>
                    <a:pt x="5783" y="3335"/>
                    <a:pt x="6248" y="3335"/>
                  </a:cubicBezTo>
                  <a:cubicBezTo>
                    <a:pt x="6479" y="3335"/>
                    <a:pt x="6679" y="3272"/>
                    <a:pt x="6831" y="3137"/>
                  </a:cubicBezTo>
                  <a:cubicBezTo>
                    <a:pt x="7385" y="2635"/>
                    <a:pt x="7063" y="1353"/>
                    <a:pt x="6097" y="271"/>
                  </a:cubicBezTo>
                  <a:cubicBezTo>
                    <a:pt x="6013" y="174"/>
                    <a:pt x="5929" y="84"/>
                    <a:pt x="583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4143475" y="4030025"/>
              <a:ext cx="48350" cy="60825"/>
            </a:xfrm>
            <a:custGeom>
              <a:avLst/>
              <a:gdLst/>
              <a:ahLst/>
              <a:cxnLst/>
              <a:rect l="l" t="t" r="r" b="b"/>
              <a:pathLst>
                <a:path w="1934" h="2433" extrusionOk="0">
                  <a:moveTo>
                    <a:pt x="1112" y="1"/>
                  </a:moveTo>
                  <a:cubicBezTo>
                    <a:pt x="883" y="1"/>
                    <a:pt x="685" y="64"/>
                    <a:pt x="536" y="197"/>
                  </a:cubicBezTo>
                  <a:cubicBezTo>
                    <a:pt x="78" y="603"/>
                    <a:pt x="207" y="1524"/>
                    <a:pt x="780" y="2433"/>
                  </a:cubicBezTo>
                  <a:cubicBezTo>
                    <a:pt x="722" y="2291"/>
                    <a:pt x="1" y="642"/>
                    <a:pt x="877" y="288"/>
                  </a:cubicBezTo>
                  <a:cubicBezTo>
                    <a:pt x="1126" y="186"/>
                    <a:pt x="1344" y="149"/>
                    <a:pt x="1531" y="149"/>
                  </a:cubicBezTo>
                  <a:cubicBezTo>
                    <a:pt x="1687" y="149"/>
                    <a:pt x="1822" y="175"/>
                    <a:pt x="1933" y="210"/>
                  </a:cubicBezTo>
                  <a:cubicBezTo>
                    <a:pt x="1640" y="74"/>
                    <a:pt x="1358" y="1"/>
                    <a:pt x="111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3816750" y="4293575"/>
              <a:ext cx="108075" cy="299525"/>
            </a:xfrm>
            <a:custGeom>
              <a:avLst/>
              <a:gdLst/>
              <a:ahLst/>
              <a:cxnLst/>
              <a:rect l="l" t="t" r="r" b="b"/>
              <a:pathLst>
                <a:path w="4323" h="11981" extrusionOk="0">
                  <a:moveTo>
                    <a:pt x="3028" y="0"/>
                  </a:moveTo>
                  <a:lnTo>
                    <a:pt x="2191" y="5920"/>
                  </a:lnTo>
                  <a:lnTo>
                    <a:pt x="2191" y="5920"/>
                  </a:lnTo>
                  <a:lnTo>
                    <a:pt x="2538" y="5759"/>
                  </a:lnTo>
                  <a:lnTo>
                    <a:pt x="2538" y="5836"/>
                  </a:lnTo>
                  <a:lnTo>
                    <a:pt x="2010" y="9978"/>
                  </a:lnTo>
                  <a:cubicBezTo>
                    <a:pt x="2010" y="9978"/>
                    <a:pt x="1983" y="9977"/>
                    <a:pt x="1935" y="9977"/>
                  </a:cubicBezTo>
                  <a:cubicBezTo>
                    <a:pt x="1642" y="9977"/>
                    <a:pt x="585" y="10015"/>
                    <a:pt x="374" y="10558"/>
                  </a:cubicBezTo>
                  <a:cubicBezTo>
                    <a:pt x="1" y="11498"/>
                    <a:pt x="2203" y="11942"/>
                    <a:pt x="2281" y="11975"/>
                  </a:cubicBezTo>
                  <a:cubicBezTo>
                    <a:pt x="2360" y="11979"/>
                    <a:pt x="2440" y="11981"/>
                    <a:pt x="2519" y="11981"/>
                  </a:cubicBezTo>
                  <a:cubicBezTo>
                    <a:pt x="2691" y="11981"/>
                    <a:pt x="2863" y="11971"/>
                    <a:pt x="3034" y="11949"/>
                  </a:cubicBezTo>
                  <a:cubicBezTo>
                    <a:pt x="3150" y="11930"/>
                    <a:pt x="3266" y="11910"/>
                    <a:pt x="3376" y="11878"/>
                  </a:cubicBezTo>
                  <a:cubicBezTo>
                    <a:pt x="3865" y="11743"/>
                    <a:pt x="4207" y="11485"/>
                    <a:pt x="4252" y="11150"/>
                  </a:cubicBezTo>
                  <a:cubicBezTo>
                    <a:pt x="4323" y="10661"/>
                    <a:pt x="3756" y="10152"/>
                    <a:pt x="2918" y="9894"/>
                  </a:cubicBezTo>
                  <a:lnTo>
                    <a:pt x="2912" y="9894"/>
                  </a:lnTo>
                  <a:lnTo>
                    <a:pt x="4290" y="187"/>
                  </a:lnTo>
                  <a:lnTo>
                    <a:pt x="3028"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3850400" y="4567250"/>
              <a:ext cx="17750" cy="15150"/>
            </a:xfrm>
            <a:custGeom>
              <a:avLst/>
              <a:gdLst/>
              <a:ahLst/>
              <a:cxnLst/>
              <a:rect l="l" t="t" r="r" b="b"/>
              <a:pathLst>
                <a:path w="710" h="606" extrusionOk="0">
                  <a:moveTo>
                    <a:pt x="299" y="0"/>
                  </a:moveTo>
                  <a:cubicBezTo>
                    <a:pt x="220" y="0"/>
                    <a:pt x="146" y="29"/>
                    <a:pt x="97" y="87"/>
                  </a:cubicBezTo>
                  <a:cubicBezTo>
                    <a:pt x="1" y="210"/>
                    <a:pt x="39" y="396"/>
                    <a:pt x="181" y="519"/>
                  </a:cubicBezTo>
                  <a:cubicBezTo>
                    <a:pt x="252" y="577"/>
                    <a:pt x="336" y="606"/>
                    <a:pt x="414" y="606"/>
                  </a:cubicBezTo>
                  <a:cubicBezTo>
                    <a:pt x="492" y="606"/>
                    <a:pt x="564" y="577"/>
                    <a:pt x="613" y="519"/>
                  </a:cubicBezTo>
                  <a:cubicBezTo>
                    <a:pt x="709" y="396"/>
                    <a:pt x="677" y="210"/>
                    <a:pt x="535" y="87"/>
                  </a:cubicBezTo>
                  <a:cubicBezTo>
                    <a:pt x="465" y="29"/>
                    <a:pt x="379" y="0"/>
                    <a:pt x="29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3815150" y="4435825"/>
              <a:ext cx="87775" cy="156975"/>
            </a:xfrm>
            <a:custGeom>
              <a:avLst/>
              <a:gdLst/>
              <a:ahLst/>
              <a:cxnLst/>
              <a:rect l="l" t="t" r="r" b="b"/>
              <a:pathLst>
                <a:path w="3511" h="6279" extrusionOk="0">
                  <a:moveTo>
                    <a:pt x="2820" y="0"/>
                  </a:moveTo>
                  <a:cubicBezTo>
                    <a:pt x="2498" y="0"/>
                    <a:pt x="2255" y="230"/>
                    <a:pt x="2255" y="230"/>
                  </a:cubicBezTo>
                  <a:lnTo>
                    <a:pt x="1720" y="4017"/>
                  </a:lnTo>
                  <a:cubicBezTo>
                    <a:pt x="838" y="4037"/>
                    <a:pt x="148" y="4365"/>
                    <a:pt x="84" y="4855"/>
                  </a:cubicBezTo>
                  <a:cubicBezTo>
                    <a:pt x="0" y="5460"/>
                    <a:pt x="876" y="6085"/>
                    <a:pt x="2048" y="6252"/>
                  </a:cubicBezTo>
                  <a:cubicBezTo>
                    <a:pt x="2152" y="6265"/>
                    <a:pt x="2248" y="6272"/>
                    <a:pt x="2351" y="6278"/>
                  </a:cubicBezTo>
                  <a:cubicBezTo>
                    <a:pt x="2293" y="6259"/>
                    <a:pt x="1230" y="6027"/>
                    <a:pt x="696" y="5583"/>
                  </a:cubicBezTo>
                  <a:lnTo>
                    <a:pt x="696" y="5583"/>
                  </a:lnTo>
                  <a:cubicBezTo>
                    <a:pt x="754" y="5598"/>
                    <a:pt x="808" y="5610"/>
                    <a:pt x="865" y="5610"/>
                  </a:cubicBezTo>
                  <a:cubicBezTo>
                    <a:pt x="877" y="5610"/>
                    <a:pt x="889" y="5609"/>
                    <a:pt x="902" y="5608"/>
                  </a:cubicBezTo>
                  <a:cubicBezTo>
                    <a:pt x="1224" y="5602"/>
                    <a:pt x="1475" y="5376"/>
                    <a:pt x="1462" y="5106"/>
                  </a:cubicBezTo>
                  <a:cubicBezTo>
                    <a:pt x="1456" y="4843"/>
                    <a:pt x="1207" y="4642"/>
                    <a:pt x="898" y="4642"/>
                  </a:cubicBezTo>
                  <a:cubicBezTo>
                    <a:pt x="889" y="4642"/>
                    <a:pt x="879" y="4642"/>
                    <a:pt x="870" y="4642"/>
                  </a:cubicBezTo>
                  <a:cubicBezTo>
                    <a:pt x="728" y="4642"/>
                    <a:pt x="593" y="4694"/>
                    <a:pt x="483" y="4777"/>
                  </a:cubicBezTo>
                  <a:cubicBezTo>
                    <a:pt x="776" y="4310"/>
                    <a:pt x="1772" y="4281"/>
                    <a:pt x="2019" y="4281"/>
                  </a:cubicBezTo>
                  <a:cubicBezTo>
                    <a:pt x="2054" y="4281"/>
                    <a:pt x="2074" y="4281"/>
                    <a:pt x="2074" y="4281"/>
                  </a:cubicBezTo>
                  <a:lnTo>
                    <a:pt x="2486" y="1054"/>
                  </a:lnTo>
                  <a:lnTo>
                    <a:pt x="2512" y="874"/>
                  </a:lnTo>
                  <a:cubicBezTo>
                    <a:pt x="2595" y="464"/>
                    <a:pt x="2897" y="373"/>
                    <a:pt x="3147" y="373"/>
                  </a:cubicBezTo>
                  <a:cubicBezTo>
                    <a:pt x="3345" y="373"/>
                    <a:pt x="3511" y="429"/>
                    <a:pt x="3511" y="429"/>
                  </a:cubicBezTo>
                  <a:cubicBezTo>
                    <a:pt x="3278" y="100"/>
                    <a:pt x="3032" y="0"/>
                    <a:pt x="2820"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3889850" y="4540750"/>
              <a:ext cx="35775" cy="49800"/>
            </a:xfrm>
            <a:custGeom>
              <a:avLst/>
              <a:gdLst/>
              <a:ahLst/>
              <a:cxnLst/>
              <a:rect l="l" t="t" r="r" b="b"/>
              <a:pathLst>
                <a:path w="1431" h="1992" extrusionOk="0">
                  <a:moveTo>
                    <a:pt x="1" y="1"/>
                  </a:moveTo>
                  <a:cubicBezTo>
                    <a:pt x="110" y="59"/>
                    <a:pt x="1431" y="703"/>
                    <a:pt x="1070" y="1386"/>
                  </a:cubicBezTo>
                  <a:cubicBezTo>
                    <a:pt x="890" y="1740"/>
                    <a:pt x="651" y="1914"/>
                    <a:pt x="458" y="1991"/>
                  </a:cubicBezTo>
                  <a:cubicBezTo>
                    <a:pt x="948" y="1856"/>
                    <a:pt x="1283" y="1592"/>
                    <a:pt x="1328" y="1257"/>
                  </a:cubicBezTo>
                  <a:cubicBezTo>
                    <a:pt x="1399" y="767"/>
                    <a:pt x="838" y="265"/>
                    <a:pt x="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a:off x="3950400" y="4358775"/>
              <a:ext cx="121300" cy="174050"/>
            </a:xfrm>
            <a:custGeom>
              <a:avLst/>
              <a:gdLst/>
              <a:ahLst/>
              <a:cxnLst/>
              <a:rect l="l" t="t" r="r" b="b"/>
              <a:pathLst>
                <a:path w="4852" h="6962" extrusionOk="0">
                  <a:moveTo>
                    <a:pt x="697" y="1"/>
                  </a:moveTo>
                  <a:lnTo>
                    <a:pt x="1" y="375"/>
                  </a:lnTo>
                  <a:lnTo>
                    <a:pt x="1772" y="3673"/>
                  </a:lnTo>
                  <a:lnTo>
                    <a:pt x="1882" y="3460"/>
                  </a:lnTo>
                  <a:lnTo>
                    <a:pt x="1914" y="3499"/>
                  </a:lnTo>
                  <a:lnTo>
                    <a:pt x="3183" y="5785"/>
                  </a:lnTo>
                  <a:cubicBezTo>
                    <a:pt x="3183" y="5785"/>
                    <a:pt x="2461" y="6275"/>
                    <a:pt x="2571" y="6681"/>
                  </a:cubicBezTo>
                  <a:cubicBezTo>
                    <a:pt x="2626" y="6891"/>
                    <a:pt x="2810" y="6962"/>
                    <a:pt x="3032" y="6962"/>
                  </a:cubicBezTo>
                  <a:cubicBezTo>
                    <a:pt x="3459" y="6962"/>
                    <a:pt x="4025" y="6700"/>
                    <a:pt x="4059" y="6687"/>
                  </a:cubicBezTo>
                  <a:cubicBezTo>
                    <a:pt x="4194" y="6603"/>
                    <a:pt x="4317" y="6507"/>
                    <a:pt x="4432" y="6397"/>
                  </a:cubicBezTo>
                  <a:cubicBezTo>
                    <a:pt x="4484" y="6346"/>
                    <a:pt x="4536" y="6288"/>
                    <a:pt x="4581" y="6236"/>
                  </a:cubicBezTo>
                  <a:cubicBezTo>
                    <a:pt x="4774" y="5985"/>
                    <a:pt x="4851" y="5727"/>
                    <a:pt x="4748" y="5540"/>
                  </a:cubicBezTo>
                  <a:cubicBezTo>
                    <a:pt x="4659" y="5378"/>
                    <a:pt x="4453" y="5294"/>
                    <a:pt x="4190" y="5294"/>
                  </a:cubicBezTo>
                  <a:cubicBezTo>
                    <a:pt x="4015" y="5294"/>
                    <a:pt x="3816" y="5331"/>
                    <a:pt x="3608" y="5405"/>
                  </a:cubicBezTo>
                  <a:lnTo>
                    <a:pt x="697"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4033025" y="4517825"/>
              <a:ext cx="10400" cy="8825"/>
            </a:xfrm>
            <a:custGeom>
              <a:avLst/>
              <a:gdLst/>
              <a:ahLst/>
              <a:cxnLst/>
              <a:rect l="l" t="t" r="r" b="b"/>
              <a:pathLst>
                <a:path w="416" h="353" extrusionOk="0">
                  <a:moveTo>
                    <a:pt x="227" y="0"/>
                  </a:moveTo>
                  <a:cubicBezTo>
                    <a:pt x="192" y="0"/>
                    <a:pt x="155" y="11"/>
                    <a:pt x="123" y="35"/>
                  </a:cubicBezTo>
                  <a:cubicBezTo>
                    <a:pt x="0" y="125"/>
                    <a:pt x="39" y="319"/>
                    <a:pt x="187" y="351"/>
                  </a:cubicBezTo>
                  <a:cubicBezTo>
                    <a:pt x="195" y="352"/>
                    <a:pt x="203" y="352"/>
                    <a:pt x="211" y="352"/>
                  </a:cubicBezTo>
                  <a:cubicBezTo>
                    <a:pt x="305" y="352"/>
                    <a:pt x="388" y="285"/>
                    <a:pt x="406" y="190"/>
                  </a:cubicBezTo>
                  <a:cubicBezTo>
                    <a:pt x="415" y="81"/>
                    <a:pt x="325" y="0"/>
                    <a:pt x="22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3994700" y="4440325"/>
              <a:ext cx="57175" cy="94850"/>
            </a:xfrm>
            <a:custGeom>
              <a:avLst/>
              <a:gdLst/>
              <a:ahLst/>
              <a:cxnLst/>
              <a:rect l="l" t="t" r="r" b="b"/>
              <a:pathLst>
                <a:path w="2287" h="3794" extrusionOk="0">
                  <a:moveTo>
                    <a:pt x="467" y="1"/>
                  </a:moveTo>
                  <a:cubicBezTo>
                    <a:pt x="70" y="1"/>
                    <a:pt x="0" y="411"/>
                    <a:pt x="0" y="411"/>
                  </a:cubicBezTo>
                  <a:lnTo>
                    <a:pt x="1134" y="2517"/>
                  </a:lnTo>
                  <a:cubicBezTo>
                    <a:pt x="696" y="2852"/>
                    <a:pt x="470" y="3270"/>
                    <a:pt x="619" y="3547"/>
                  </a:cubicBezTo>
                  <a:cubicBezTo>
                    <a:pt x="707" y="3711"/>
                    <a:pt x="913" y="3793"/>
                    <a:pt x="1177" y="3793"/>
                  </a:cubicBezTo>
                  <a:cubicBezTo>
                    <a:pt x="1453" y="3793"/>
                    <a:pt x="1793" y="3703"/>
                    <a:pt x="2126" y="3522"/>
                  </a:cubicBezTo>
                  <a:cubicBezTo>
                    <a:pt x="2184" y="3489"/>
                    <a:pt x="2235" y="3457"/>
                    <a:pt x="2287" y="3425"/>
                  </a:cubicBezTo>
                  <a:lnTo>
                    <a:pt x="2287" y="3425"/>
                  </a:lnTo>
                  <a:cubicBezTo>
                    <a:pt x="2256" y="3437"/>
                    <a:pt x="1672" y="3690"/>
                    <a:pt x="1244" y="3690"/>
                  </a:cubicBezTo>
                  <a:cubicBezTo>
                    <a:pt x="1228" y="3690"/>
                    <a:pt x="1213" y="3690"/>
                    <a:pt x="1198" y="3689"/>
                  </a:cubicBezTo>
                  <a:cubicBezTo>
                    <a:pt x="1237" y="3670"/>
                    <a:pt x="1276" y="3650"/>
                    <a:pt x="1314" y="3625"/>
                  </a:cubicBezTo>
                  <a:cubicBezTo>
                    <a:pt x="1469" y="3502"/>
                    <a:pt x="1514" y="3296"/>
                    <a:pt x="1411" y="3161"/>
                  </a:cubicBezTo>
                  <a:cubicBezTo>
                    <a:pt x="1357" y="3094"/>
                    <a:pt x="1274" y="3060"/>
                    <a:pt x="1184" y="3060"/>
                  </a:cubicBezTo>
                  <a:cubicBezTo>
                    <a:pt x="1101" y="3060"/>
                    <a:pt x="1012" y="3089"/>
                    <a:pt x="934" y="3148"/>
                  </a:cubicBezTo>
                  <a:cubicBezTo>
                    <a:pt x="863" y="3200"/>
                    <a:pt x="818" y="3277"/>
                    <a:pt x="792" y="3361"/>
                  </a:cubicBezTo>
                  <a:cubicBezTo>
                    <a:pt x="767" y="2968"/>
                    <a:pt x="1411" y="2523"/>
                    <a:pt x="1411" y="2523"/>
                  </a:cubicBezTo>
                  <a:lnTo>
                    <a:pt x="419" y="739"/>
                  </a:lnTo>
                  <a:lnTo>
                    <a:pt x="367" y="642"/>
                  </a:lnTo>
                  <a:cubicBezTo>
                    <a:pt x="174" y="211"/>
                    <a:pt x="709" y="43"/>
                    <a:pt x="709" y="43"/>
                  </a:cubicBezTo>
                  <a:cubicBezTo>
                    <a:pt x="617" y="13"/>
                    <a:pt x="537" y="1"/>
                    <a:pt x="467"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4040750" y="4491150"/>
              <a:ext cx="30950" cy="23550"/>
            </a:xfrm>
            <a:custGeom>
              <a:avLst/>
              <a:gdLst/>
              <a:ahLst/>
              <a:cxnLst/>
              <a:rect l="l" t="t" r="r" b="b"/>
              <a:pathLst>
                <a:path w="1238" h="942" extrusionOk="0">
                  <a:moveTo>
                    <a:pt x="577" y="1"/>
                  </a:moveTo>
                  <a:cubicBezTo>
                    <a:pt x="404" y="1"/>
                    <a:pt x="206" y="35"/>
                    <a:pt x="0" y="104"/>
                  </a:cubicBezTo>
                  <a:cubicBezTo>
                    <a:pt x="33" y="98"/>
                    <a:pt x="208" y="67"/>
                    <a:pt x="406" y="67"/>
                  </a:cubicBezTo>
                  <a:cubicBezTo>
                    <a:pt x="685" y="67"/>
                    <a:pt x="1009" y="128"/>
                    <a:pt x="1050" y="407"/>
                  </a:cubicBezTo>
                  <a:cubicBezTo>
                    <a:pt x="1089" y="587"/>
                    <a:pt x="1057" y="774"/>
                    <a:pt x="967" y="941"/>
                  </a:cubicBezTo>
                  <a:cubicBezTo>
                    <a:pt x="1166" y="690"/>
                    <a:pt x="1237" y="432"/>
                    <a:pt x="1134" y="245"/>
                  </a:cubicBezTo>
                  <a:cubicBezTo>
                    <a:pt x="1048" y="82"/>
                    <a:pt x="842" y="1"/>
                    <a:pt x="57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a:off x="4042025" y="4241875"/>
              <a:ext cx="187325" cy="67300"/>
            </a:xfrm>
            <a:custGeom>
              <a:avLst/>
              <a:gdLst/>
              <a:ahLst/>
              <a:cxnLst/>
              <a:rect l="l" t="t" r="r" b="b"/>
              <a:pathLst>
                <a:path w="7493" h="2692" extrusionOk="0">
                  <a:moveTo>
                    <a:pt x="136" y="1"/>
                  </a:moveTo>
                  <a:lnTo>
                    <a:pt x="1" y="786"/>
                  </a:lnTo>
                  <a:lnTo>
                    <a:pt x="3685" y="1431"/>
                  </a:lnTo>
                  <a:lnTo>
                    <a:pt x="3589" y="1212"/>
                  </a:lnTo>
                  <a:lnTo>
                    <a:pt x="3634" y="1212"/>
                  </a:lnTo>
                  <a:lnTo>
                    <a:pt x="6217" y="1624"/>
                  </a:lnTo>
                  <a:cubicBezTo>
                    <a:pt x="6217" y="1624"/>
                    <a:pt x="6159" y="2493"/>
                    <a:pt x="6545" y="2661"/>
                  </a:cubicBezTo>
                  <a:cubicBezTo>
                    <a:pt x="6595" y="2682"/>
                    <a:pt x="6642" y="2692"/>
                    <a:pt x="6688" y="2692"/>
                  </a:cubicBezTo>
                  <a:cubicBezTo>
                    <a:pt x="7184" y="2692"/>
                    <a:pt x="7455" y="1542"/>
                    <a:pt x="7473" y="1495"/>
                  </a:cubicBezTo>
                  <a:cubicBezTo>
                    <a:pt x="7492" y="1340"/>
                    <a:pt x="7492" y="1179"/>
                    <a:pt x="7473" y="1025"/>
                  </a:cubicBezTo>
                  <a:cubicBezTo>
                    <a:pt x="7466" y="954"/>
                    <a:pt x="7454" y="877"/>
                    <a:pt x="7434" y="812"/>
                  </a:cubicBezTo>
                  <a:cubicBezTo>
                    <a:pt x="7363" y="503"/>
                    <a:pt x="7202" y="284"/>
                    <a:pt x="6996" y="245"/>
                  </a:cubicBezTo>
                  <a:cubicBezTo>
                    <a:pt x="6976" y="242"/>
                    <a:pt x="6956" y="240"/>
                    <a:pt x="6935" y="240"/>
                  </a:cubicBezTo>
                  <a:cubicBezTo>
                    <a:pt x="6650" y="240"/>
                    <a:pt x="6353" y="570"/>
                    <a:pt x="6185" y="1050"/>
                  </a:cubicBezTo>
                  <a:lnTo>
                    <a:pt x="136"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a:off x="4213250" y="4282900"/>
              <a:ext cx="9325" cy="8950"/>
            </a:xfrm>
            <a:custGeom>
              <a:avLst/>
              <a:gdLst/>
              <a:ahLst/>
              <a:cxnLst/>
              <a:rect l="l" t="t" r="r" b="b"/>
              <a:pathLst>
                <a:path w="373" h="358" extrusionOk="0">
                  <a:moveTo>
                    <a:pt x="182" y="0"/>
                  </a:moveTo>
                  <a:cubicBezTo>
                    <a:pt x="93" y="0"/>
                    <a:pt x="10" y="70"/>
                    <a:pt x="6" y="176"/>
                  </a:cubicBezTo>
                  <a:cubicBezTo>
                    <a:pt x="1" y="282"/>
                    <a:pt x="88" y="358"/>
                    <a:pt x="183" y="358"/>
                  </a:cubicBezTo>
                  <a:cubicBezTo>
                    <a:pt x="221" y="358"/>
                    <a:pt x="260" y="345"/>
                    <a:pt x="295" y="318"/>
                  </a:cubicBezTo>
                  <a:cubicBezTo>
                    <a:pt x="366" y="247"/>
                    <a:pt x="373" y="124"/>
                    <a:pt x="302" y="47"/>
                  </a:cubicBezTo>
                  <a:cubicBezTo>
                    <a:pt x="265" y="15"/>
                    <a:pt x="223" y="0"/>
                    <a:pt x="182"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4124650" y="4257975"/>
              <a:ext cx="104200" cy="56200"/>
            </a:xfrm>
            <a:custGeom>
              <a:avLst/>
              <a:gdLst/>
              <a:ahLst/>
              <a:cxnLst/>
              <a:rect l="l" t="t" r="r" b="b"/>
              <a:pathLst>
                <a:path w="4168" h="2248" extrusionOk="0">
                  <a:moveTo>
                    <a:pt x="535" y="1"/>
                  </a:moveTo>
                  <a:lnTo>
                    <a:pt x="535" y="1"/>
                  </a:lnTo>
                  <a:cubicBezTo>
                    <a:pt x="0" y="355"/>
                    <a:pt x="380" y="787"/>
                    <a:pt x="380" y="787"/>
                  </a:cubicBezTo>
                  <a:lnTo>
                    <a:pt x="2738" y="1199"/>
                  </a:lnTo>
                  <a:cubicBezTo>
                    <a:pt x="2731" y="1753"/>
                    <a:pt x="2925" y="2184"/>
                    <a:pt x="3227" y="2242"/>
                  </a:cubicBezTo>
                  <a:cubicBezTo>
                    <a:pt x="3248" y="2246"/>
                    <a:pt x="3269" y="2247"/>
                    <a:pt x="3289" y="2247"/>
                  </a:cubicBezTo>
                  <a:cubicBezTo>
                    <a:pt x="3651" y="2247"/>
                    <a:pt x="4020" y="1726"/>
                    <a:pt x="4142" y="1038"/>
                  </a:cubicBezTo>
                  <a:cubicBezTo>
                    <a:pt x="4155" y="973"/>
                    <a:pt x="4161" y="915"/>
                    <a:pt x="4168" y="851"/>
                  </a:cubicBezTo>
                  <a:lnTo>
                    <a:pt x="4168" y="851"/>
                  </a:lnTo>
                  <a:cubicBezTo>
                    <a:pt x="4155" y="890"/>
                    <a:pt x="3988" y="1547"/>
                    <a:pt x="3698" y="1869"/>
                  </a:cubicBezTo>
                  <a:cubicBezTo>
                    <a:pt x="3711" y="1830"/>
                    <a:pt x="3717" y="1785"/>
                    <a:pt x="3717" y="1746"/>
                  </a:cubicBezTo>
                  <a:cubicBezTo>
                    <a:pt x="3717" y="1540"/>
                    <a:pt x="3582" y="1379"/>
                    <a:pt x="3414" y="1379"/>
                  </a:cubicBezTo>
                  <a:cubicBezTo>
                    <a:pt x="3247" y="1379"/>
                    <a:pt x="3112" y="1540"/>
                    <a:pt x="3112" y="1746"/>
                  </a:cubicBezTo>
                  <a:cubicBezTo>
                    <a:pt x="3112" y="1830"/>
                    <a:pt x="3137" y="1914"/>
                    <a:pt x="3189" y="1985"/>
                  </a:cubicBezTo>
                  <a:cubicBezTo>
                    <a:pt x="2860" y="1766"/>
                    <a:pt x="2912" y="980"/>
                    <a:pt x="2912" y="980"/>
                  </a:cubicBezTo>
                  <a:lnTo>
                    <a:pt x="902" y="658"/>
                  </a:lnTo>
                  <a:lnTo>
                    <a:pt x="793" y="638"/>
                  </a:lnTo>
                  <a:cubicBezTo>
                    <a:pt x="335" y="529"/>
                    <a:pt x="535" y="1"/>
                    <a:pt x="53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4196625" y="4247875"/>
              <a:ext cx="31275" cy="20275"/>
            </a:xfrm>
            <a:custGeom>
              <a:avLst/>
              <a:gdLst/>
              <a:ahLst/>
              <a:cxnLst/>
              <a:rect l="l" t="t" r="r" b="b"/>
              <a:pathLst>
                <a:path w="1251" h="811" extrusionOk="0">
                  <a:moveTo>
                    <a:pt x="751" y="0"/>
                  </a:moveTo>
                  <a:cubicBezTo>
                    <a:pt x="466" y="0"/>
                    <a:pt x="169" y="330"/>
                    <a:pt x="1" y="810"/>
                  </a:cubicBezTo>
                  <a:cubicBezTo>
                    <a:pt x="29" y="754"/>
                    <a:pt x="363" y="125"/>
                    <a:pt x="727" y="125"/>
                  </a:cubicBezTo>
                  <a:cubicBezTo>
                    <a:pt x="779" y="125"/>
                    <a:pt x="831" y="138"/>
                    <a:pt x="883" y="166"/>
                  </a:cubicBezTo>
                  <a:cubicBezTo>
                    <a:pt x="1051" y="250"/>
                    <a:pt x="1179" y="392"/>
                    <a:pt x="1250" y="566"/>
                  </a:cubicBezTo>
                  <a:cubicBezTo>
                    <a:pt x="1179" y="257"/>
                    <a:pt x="1018" y="44"/>
                    <a:pt x="812" y="5"/>
                  </a:cubicBezTo>
                  <a:cubicBezTo>
                    <a:pt x="792" y="2"/>
                    <a:pt x="772" y="0"/>
                    <a:pt x="751"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a:off x="3634450" y="4091550"/>
              <a:ext cx="226300" cy="136975"/>
            </a:xfrm>
            <a:custGeom>
              <a:avLst/>
              <a:gdLst/>
              <a:ahLst/>
              <a:cxnLst/>
              <a:rect l="l" t="t" r="r" b="b"/>
              <a:pathLst>
                <a:path w="9052" h="5479" extrusionOk="0">
                  <a:moveTo>
                    <a:pt x="1444" y="0"/>
                  </a:moveTo>
                  <a:cubicBezTo>
                    <a:pt x="869" y="0"/>
                    <a:pt x="234" y="1158"/>
                    <a:pt x="201" y="1208"/>
                  </a:cubicBezTo>
                  <a:cubicBezTo>
                    <a:pt x="123" y="1395"/>
                    <a:pt x="72" y="1582"/>
                    <a:pt x="40" y="1782"/>
                  </a:cubicBezTo>
                  <a:cubicBezTo>
                    <a:pt x="20" y="1872"/>
                    <a:pt x="14" y="1962"/>
                    <a:pt x="7" y="2052"/>
                  </a:cubicBezTo>
                  <a:cubicBezTo>
                    <a:pt x="1" y="2458"/>
                    <a:pt x="117" y="2774"/>
                    <a:pt x="355" y="2883"/>
                  </a:cubicBezTo>
                  <a:cubicBezTo>
                    <a:pt x="421" y="2914"/>
                    <a:pt x="492" y="2929"/>
                    <a:pt x="567" y="2929"/>
                  </a:cubicBezTo>
                  <a:cubicBezTo>
                    <a:pt x="896" y="2929"/>
                    <a:pt x="1298" y="2642"/>
                    <a:pt x="1618" y="2175"/>
                  </a:cubicBezTo>
                  <a:lnTo>
                    <a:pt x="8613" y="5479"/>
                  </a:lnTo>
                  <a:lnTo>
                    <a:pt x="9051" y="4564"/>
                  </a:lnTo>
                  <a:lnTo>
                    <a:pt x="4780" y="2555"/>
                  </a:lnTo>
                  <a:lnTo>
                    <a:pt x="4826" y="2851"/>
                  </a:lnTo>
                  <a:lnTo>
                    <a:pt x="4768" y="2838"/>
                  </a:lnTo>
                  <a:lnTo>
                    <a:pt x="1766" y="1466"/>
                  </a:lnTo>
                  <a:cubicBezTo>
                    <a:pt x="1766" y="1466"/>
                    <a:pt x="2127" y="429"/>
                    <a:pt x="1714" y="100"/>
                  </a:cubicBezTo>
                  <a:cubicBezTo>
                    <a:pt x="1628" y="31"/>
                    <a:pt x="1536" y="0"/>
                    <a:pt x="144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a:off x="3649275" y="4109900"/>
              <a:ext cx="12825" cy="11250"/>
            </a:xfrm>
            <a:custGeom>
              <a:avLst/>
              <a:gdLst/>
              <a:ahLst/>
              <a:cxnLst/>
              <a:rect l="l" t="t" r="r" b="b"/>
              <a:pathLst>
                <a:path w="513" h="450" extrusionOk="0">
                  <a:moveTo>
                    <a:pt x="245" y="0"/>
                  </a:moveTo>
                  <a:cubicBezTo>
                    <a:pt x="218" y="0"/>
                    <a:pt x="190" y="6"/>
                    <a:pt x="162" y="17"/>
                  </a:cubicBezTo>
                  <a:cubicBezTo>
                    <a:pt x="46" y="81"/>
                    <a:pt x="1" y="230"/>
                    <a:pt x="65" y="346"/>
                  </a:cubicBezTo>
                  <a:cubicBezTo>
                    <a:pt x="110" y="416"/>
                    <a:pt x="182" y="450"/>
                    <a:pt x="252" y="450"/>
                  </a:cubicBezTo>
                  <a:cubicBezTo>
                    <a:pt x="343" y="450"/>
                    <a:pt x="432" y="395"/>
                    <a:pt x="464" y="294"/>
                  </a:cubicBezTo>
                  <a:cubicBezTo>
                    <a:pt x="513" y="143"/>
                    <a:pt x="389" y="0"/>
                    <a:pt x="245"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a:off x="3639625" y="4086000"/>
              <a:ext cx="122550" cy="91800"/>
            </a:xfrm>
            <a:custGeom>
              <a:avLst/>
              <a:gdLst/>
              <a:ahLst/>
              <a:cxnLst/>
              <a:rect l="l" t="t" r="r" b="b"/>
              <a:pathLst>
                <a:path w="4902" h="3672" extrusionOk="0">
                  <a:moveTo>
                    <a:pt x="1396" y="0"/>
                  </a:moveTo>
                  <a:cubicBezTo>
                    <a:pt x="972" y="0"/>
                    <a:pt x="431" y="486"/>
                    <a:pt x="90" y="1205"/>
                  </a:cubicBezTo>
                  <a:cubicBezTo>
                    <a:pt x="58" y="1276"/>
                    <a:pt x="26" y="1347"/>
                    <a:pt x="0" y="1424"/>
                  </a:cubicBezTo>
                  <a:cubicBezTo>
                    <a:pt x="19" y="1385"/>
                    <a:pt x="451" y="638"/>
                    <a:pt x="908" y="342"/>
                  </a:cubicBezTo>
                  <a:lnTo>
                    <a:pt x="908" y="342"/>
                  </a:lnTo>
                  <a:cubicBezTo>
                    <a:pt x="876" y="387"/>
                    <a:pt x="857" y="432"/>
                    <a:pt x="844" y="490"/>
                  </a:cubicBezTo>
                  <a:cubicBezTo>
                    <a:pt x="773" y="735"/>
                    <a:pt x="889" y="973"/>
                    <a:pt x="1089" y="1031"/>
                  </a:cubicBezTo>
                  <a:cubicBezTo>
                    <a:pt x="1118" y="1039"/>
                    <a:pt x="1148" y="1043"/>
                    <a:pt x="1177" y="1043"/>
                  </a:cubicBezTo>
                  <a:cubicBezTo>
                    <a:pt x="1354" y="1043"/>
                    <a:pt x="1523" y="900"/>
                    <a:pt x="1578" y="690"/>
                  </a:cubicBezTo>
                  <a:cubicBezTo>
                    <a:pt x="1610" y="587"/>
                    <a:pt x="1604" y="471"/>
                    <a:pt x="1565" y="368"/>
                  </a:cubicBezTo>
                  <a:lnTo>
                    <a:pt x="1565" y="368"/>
                  </a:lnTo>
                  <a:cubicBezTo>
                    <a:pt x="1887" y="748"/>
                    <a:pt x="1565" y="1682"/>
                    <a:pt x="1565" y="1682"/>
                  </a:cubicBezTo>
                  <a:lnTo>
                    <a:pt x="3904" y="2751"/>
                  </a:lnTo>
                  <a:lnTo>
                    <a:pt x="4032" y="2809"/>
                  </a:lnTo>
                  <a:cubicBezTo>
                    <a:pt x="4554" y="3099"/>
                    <a:pt x="4135" y="3672"/>
                    <a:pt x="4135" y="3672"/>
                  </a:cubicBezTo>
                  <a:cubicBezTo>
                    <a:pt x="4902" y="3421"/>
                    <a:pt x="4580" y="2770"/>
                    <a:pt x="4580" y="2770"/>
                  </a:cubicBezTo>
                  <a:lnTo>
                    <a:pt x="1842" y="1482"/>
                  </a:lnTo>
                  <a:cubicBezTo>
                    <a:pt x="2036" y="812"/>
                    <a:pt x="1952" y="219"/>
                    <a:pt x="1604" y="45"/>
                  </a:cubicBezTo>
                  <a:cubicBezTo>
                    <a:pt x="1539" y="15"/>
                    <a:pt x="1469" y="0"/>
                    <a:pt x="1396"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a:off x="3634450" y="4142850"/>
              <a:ext cx="40450" cy="22000"/>
            </a:xfrm>
            <a:custGeom>
              <a:avLst/>
              <a:gdLst/>
              <a:ahLst/>
              <a:cxnLst/>
              <a:rect l="l" t="t" r="r" b="b"/>
              <a:pathLst>
                <a:path w="1618" h="880" extrusionOk="0">
                  <a:moveTo>
                    <a:pt x="14" y="0"/>
                  </a:moveTo>
                  <a:lnTo>
                    <a:pt x="14" y="0"/>
                  </a:lnTo>
                  <a:cubicBezTo>
                    <a:pt x="1" y="406"/>
                    <a:pt x="117" y="715"/>
                    <a:pt x="362" y="831"/>
                  </a:cubicBezTo>
                  <a:cubicBezTo>
                    <a:pt x="427" y="864"/>
                    <a:pt x="498" y="879"/>
                    <a:pt x="574" y="879"/>
                  </a:cubicBezTo>
                  <a:cubicBezTo>
                    <a:pt x="899" y="879"/>
                    <a:pt x="1299" y="588"/>
                    <a:pt x="1618" y="123"/>
                  </a:cubicBezTo>
                  <a:lnTo>
                    <a:pt x="1618" y="123"/>
                  </a:lnTo>
                  <a:cubicBezTo>
                    <a:pt x="1566" y="179"/>
                    <a:pt x="1047" y="728"/>
                    <a:pt x="620" y="728"/>
                  </a:cubicBezTo>
                  <a:cubicBezTo>
                    <a:pt x="512" y="728"/>
                    <a:pt x="410" y="693"/>
                    <a:pt x="323" y="606"/>
                  </a:cubicBezTo>
                  <a:cubicBezTo>
                    <a:pt x="149" y="451"/>
                    <a:pt x="40" y="232"/>
                    <a:pt x="1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p:nvPr/>
          </p:nvSpPr>
          <p:spPr>
            <a:xfrm>
              <a:off x="3605950" y="4212400"/>
              <a:ext cx="352225" cy="211775"/>
            </a:xfrm>
            <a:custGeom>
              <a:avLst/>
              <a:gdLst/>
              <a:ahLst/>
              <a:cxnLst/>
              <a:rect l="l" t="t" r="r" b="b"/>
              <a:pathLst>
                <a:path w="14089" h="8471" extrusionOk="0">
                  <a:moveTo>
                    <a:pt x="13425" y="1"/>
                  </a:moveTo>
                  <a:lnTo>
                    <a:pt x="2519" y="5089"/>
                  </a:lnTo>
                  <a:cubicBezTo>
                    <a:pt x="2519" y="5089"/>
                    <a:pt x="2519" y="5089"/>
                    <a:pt x="2513" y="5083"/>
                  </a:cubicBezTo>
                  <a:cubicBezTo>
                    <a:pt x="2017" y="4355"/>
                    <a:pt x="1396" y="3900"/>
                    <a:pt x="884" y="3900"/>
                  </a:cubicBezTo>
                  <a:cubicBezTo>
                    <a:pt x="770" y="3900"/>
                    <a:pt x="662" y="3922"/>
                    <a:pt x="561" y="3969"/>
                  </a:cubicBezTo>
                  <a:cubicBezTo>
                    <a:pt x="188" y="4143"/>
                    <a:pt x="1" y="4632"/>
                    <a:pt x="20" y="5257"/>
                  </a:cubicBezTo>
                  <a:cubicBezTo>
                    <a:pt x="20" y="5399"/>
                    <a:pt x="39" y="5540"/>
                    <a:pt x="59" y="5682"/>
                  </a:cubicBezTo>
                  <a:lnTo>
                    <a:pt x="59" y="5688"/>
                  </a:lnTo>
                  <a:cubicBezTo>
                    <a:pt x="110" y="5991"/>
                    <a:pt x="188" y="6294"/>
                    <a:pt x="297" y="6584"/>
                  </a:cubicBezTo>
                  <a:cubicBezTo>
                    <a:pt x="353" y="6656"/>
                    <a:pt x="1337" y="8471"/>
                    <a:pt x="2230" y="8471"/>
                  </a:cubicBezTo>
                  <a:cubicBezTo>
                    <a:pt x="2373" y="8471"/>
                    <a:pt x="2514" y="8424"/>
                    <a:pt x="2648" y="8317"/>
                  </a:cubicBezTo>
                  <a:cubicBezTo>
                    <a:pt x="3299" y="7808"/>
                    <a:pt x="2745" y="6191"/>
                    <a:pt x="2745" y="6191"/>
                  </a:cubicBezTo>
                  <a:lnTo>
                    <a:pt x="7415" y="4085"/>
                  </a:lnTo>
                  <a:lnTo>
                    <a:pt x="7505" y="4052"/>
                  </a:lnTo>
                  <a:lnTo>
                    <a:pt x="7441" y="4523"/>
                  </a:lnTo>
                  <a:lnTo>
                    <a:pt x="7441" y="4523"/>
                  </a:lnTo>
                  <a:lnTo>
                    <a:pt x="14088" y="1418"/>
                  </a:lnTo>
                  <a:lnTo>
                    <a:pt x="13425"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4"/>
            <p:cNvSpPr/>
            <p:nvPr/>
          </p:nvSpPr>
          <p:spPr>
            <a:xfrm>
              <a:off x="3628500" y="4378450"/>
              <a:ext cx="22400" cy="18300"/>
            </a:xfrm>
            <a:custGeom>
              <a:avLst/>
              <a:gdLst/>
              <a:ahLst/>
              <a:cxnLst/>
              <a:rect l="l" t="t" r="r" b="b"/>
              <a:pathLst>
                <a:path w="896" h="732" extrusionOk="0">
                  <a:moveTo>
                    <a:pt x="384" y="0"/>
                  </a:moveTo>
                  <a:cubicBezTo>
                    <a:pt x="268" y="0"/>
                    <a:pt x="163" y="48"/>
                    <a:pt x="104" y="142"/>
                  </a:cubicBezTo>
                  <a:cubicBezTo>
                    <a:pt x="1" y="303"/>
                    <a:pt x="71" y="528"/>
                    <a:pt x="265" y="657"/>
                  </a:cubicBezTo>
                  <a:cubicBezTo>
                    <a:pt x="342" y="707"/>
                    <a:pt x="428" y="732"/>
                    <a:pt x="510" y="732"/>
                  </a:cubicBezTo>
                  <a:cubicBezTo>
                    <a:pt x="626" y="732"/>
                    <a:pt x="732" y="683"/>
                    <a:pt x="793" y="592"/>
                  </a:cubicBezTo>
                  <a:cubicBezTo>
                    <a:pt x="896" y="431"/>
                    <a:pt x="825" y="206"/>
                    <a:pt x="638" y="77"/>
                  </a:cubicBezTo>
                  <a:cubicBezTo>
                    <a:pt x="557" y="26"/>
                    <a:pt x="468" y="0"/>
                    <a:pt x="38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4"/>
            <p:cNvSpPr/>
            <p:nvPr/>
          </p:nvSpPr>
          <p:spPr>
            <a:xfrm>
              <a:off x="3613525" y="4290350"/>
              <a:ext cx="191000" cy="142000"/>
            </a:xfrm>
            <a:custGeom>
              <a:avLst/>
              <a:gdLst/>
              <a:ahLst/>
              <a:cxnLst/>
              <a:rect l="l" t="t" r="r" b="b"/>
              <a:pathLst>
                <a:path w="7640" h="5680" extrusionOk="0">
                  <a:moveTo>
                    <a:pt x="6448" y="0"/>
                  </a:moveTo>
                  <a:cubicBezTo>
                    <a:pt x="6448" y="0"/>
                    <a:pt x="7092" y="896"/>
                    <a:pt x="6287" y="1340"/>
                  </a:cubicBezTo>
                  <a:lnTo>
                    <a:pt x="6088" y="1430"/>
                  </a:lnTo>
                  <a:lnTo>
                    <a:pt x="2442" y="3073"/>
                  </a:lnTo>
                  <a:cubicBezTo>
                    <a:pt x="2442" y="3073"/>
                    <a:pt x="2938" y="4529"/>
                    <a:pt x="2429" y="5115"/>
                  </a:cubicBezTo>
                  <a:cubicBezTo>
                    <a:pt x="2493" y="4960"/>
                    <a:pt x="2500" y="4780"/>
                    <a:pt x="2455" y="4612"/>
                  </a:cubicBezTo>
                  <a:cubicBezTo>
                    <a:pt x="2366" y="4284"/>
                    <a:pt x="2098" y="4061"/>
                    <a:pt x="1823" y="4061"/>
                  </a:cubicBezTo>
                  <a:cubicBezTo>
                    <a:pt x="1780" y="4061"/>
                    <a:pt x="1737" y="4066"/>
                    <a:pt x="1695" y="4078"/>
                  </a:cubicBezTo>
                  <a:cubicBezTo>
                    <a:pt x="1373" y="4168"/>
                    <a:pt x="1199" y="4548"/>
                    <a:pt x="1302" y="4928"/>
                  </a:cubicBezTo>
                  <a:cubicBezTo>
                    <a:pt x="1328" y="5005"/>
                    <a:pt x="1360" y="5083"/>
                    <a:pt x="1405" y="5153"/>
                  </a:cubicBezTo>
                  <a:cubicBezTo>
                    <a:pt x="696" y="4683"/>
                    <a:pt x="39" y="3524"/>
                    <a:pt x="1" y="3466"/>
                  </a:cubicBezTo>
                  <a:lnTo>
                    <a:pt x="1" y="3466"/>
                  </a:lnTo>
                  <a:cubicBezTo>
                    <a:pt x="39" y="3575"/>
                    <a:pt x="84" y="3691"/>
                    <a:pt x="142" y="3807"/>
                  </a:cubicBezTo>
                  <a:cubicBezTo>
                    <a:pt x="664" y="4929"/>
                    <a:pt x="1506" y="5679"/>
                    <a:pt x="2165" y="5679"/>
                  </a:cubicBezTo>
                  <a:cubicBezTo>
                    <a:pt x="2279" y="5679"/>
                    <a:pt x="2387" y="5657"/>
                    <a:pt x="2487" y="5611"/>
                  </a:cubicBezTo>
                  <a:cubicBezTo>
                    <a:pt x="3034" y="5360"/>
                    <a:pt x="3176" y="4432"/>
                    <a:pt x="2880" y="3395"/>
                  </a:cubicBezTo>
                  <a:lnTo>
                    <a:pt x="7138" y="1405"/>
                  </a:lnTo>
                  <a:cubicBezTo>
                    <a:pt x="7138" y="1405"/>
                    <a:pt x="7640" y="400"/>
                    <a:pt x="644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4"/>
            <p:cNvSpPr/>
            <p:nvPr/>
          </p:nvSpPr>
          <p:spPr>
            <a:xfrm>
              <a:off x="3605950" y="4309975"/>
              <a:ext cx="62825" cy="34025"/>
            </a:xfrm>
            <a:custGeom>
              <a:avLst/>
              <a:gdLst/>
              <a:ahLst/>
              <a:cxnLst/>
              <a:rect l="l" t="t" r="r" b="b"/>
              <a:pathLst>
                <a:path w="2513" h="1361" extrusionOk="0">
                  <a:moveTo>
                    <a:pt x="887" y="0"/>
                  </a:moveTo>
                  <a:cubicBezTo>
                    <a:pt x="772" y="0"/>
                    <a:pt x="662" y="23"/>
                    <a:pt x="561" y="72"/>
                  </a:cubicBezTo>
                  <a:cubicBezTo>
                    <a:pt x="188" y="246"/>
                    <a:pt x="1" y="736"/>
                    <a:pt x="14" y="1360"/>
                  </a:cubicBezTo>
                  <a:cubicBezTo>
                    <a:pt x="39" y="1103"/>
                    <a:pt x="155" y="761"/>
                    <a:pt x="503" y="420"/>
                  </a:cubicBezTo>
                  <a:cubicBezTo>
                    <a:pt x="638" y="287"/>
                    <a:pt x="796" y="234"/>
                    <a:pt x="962" y="234"/>
                  </a:cubicBezTo>
                  <a:cubicBezTo>
                    <a:pt x="1626" y="234"/>
                    <a:pt x="2431" y="1092"/>
                    <a:pt x="2513" y="1180"/>
                  </a:cubicBezTo>
                  <a:cubicBezTo>
                    <a:pt x="2019" y="455"/>
                    <a:pt x="1397" y="0"/>
                    <a:pt x="8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3895825" y="3926100"/>
              <a:ext cx="89875" cy="249625"/>
            </a:xfrm>
            <a:custGeom>
              <a:avLst/>
              <a:gdLst/>
              <a:ahLst/>
              <a:cxnLst/>
              <a:rect l="l" t="t" r="r" b="b"/>
              <a:pathLst>
                <a:path w="3595" h="9985" extrusionOk="0">
                  <a:moveTo>
                    <a:pt x="2108" y="0"/>
                  </a:moveTo>
                  <a:cubicBezTo>
                    <a:pt x="2039" y="0"/>
                    <a:pt x="1969" y="2"/>
                    <a:pt x="1900" y="7"/>
                  </a:cubicBezTo>
                  <a:cubicBezTo>
                    <a:pt x="1836" y="32"/>
                    <a:pt x="0" y="393"/>
                    <a:pt x="303" y="1185"/>
                  </a:cubicBezTo>
                  <a:cubicBezTo>
                    <a:pt x="483" y="1640"/>
                    <a:pt x="1385" y="1669"/>
                    <a:pt x="1615" y="1669"/>
                  </a:cubicBezTo>
                  <a:cubicBezTo>
                    <a:pt x="1649" y="1669"/>
                    <a:pt x="1669" y="1668"/>
                    <a:pt x="1669" y="1668"/>
                  </a:cubicBezTo>
                  <a:lnTo>
                    <a:pt x="2100" y="5121"/>
                  </a:lnTo>
                  <a:lnTo>
                    <a:pt x="2100" y="5185"/>
                  </a:lnTo>
                  <a:lnTo>
                    <a:pt x="1810" y="5050"/>
                  </a:lnTo>
                  <a:lnTo>
                    <a:pt x="2493" y="9984"/>
                  </a:lnTo>
                  <a:lnTo>
                    <a:pt x="3543" y="9836"/>
                  </a:lnTo>
                  <a:lnTo>
                    <a:pt x="2422" y="1746"/>
                  </a:lnTo>
                  <a:cubicBezTo>
                    <a:pt x="3124" y="1527"/>
                    <a:pt x="3594" y="1108"/>
                    <a:pt x="3537" y="696"/>
                  </a:cubicBezTo>
                  <a:cubicBezTo>
                    <a:pt x="3498" y="419"/>
                    <a:pt x="3221" y="200"/>
                    <a:pt x="2809" y="90"/>
                  </a:cubicBezTo>
                  <a:cubicBezTo>
                    <a:pt x="2718" y="65"/>
                    <a:pt x="2622" y="39"/>
                    <a:pt x="2525" y="26"/>
                  </a:cubicBezTo>
                  <a:cubicBezTo>
                    <a:pt x="2388" y="9"/>
                    <a:pt x="2248" y="0"/>
                    <a:pt x="2108"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3924325" y="3934900"/>
              <a:ext cx="15475" cy="11500"/>
            </a:xfrm>
            <a:custGeom>
              <a:avLst/>
              <a:gdLst/>
              <a:ahLst/>
              <a:cxnLst/>
              <a:rect l="l" t="t" r="r" b="b"/>
              <a:pathLst>
                <a:path w="619" h="460" extrusionOk="0">
                  <a:moveTo>
                    <a:pt x="312" y="1"/>
                  </a:moveTo>
                  <a:cubicBezTo>
                    <a:pt x="247" y="1"/>
                    <a:pt x="181" y="25"/>
                    <a:pt x="129" y="73"/>
                  </a:cubicBezTo>
                  <a:cubicBezTo>
                    <a:pt x="0" y="228"/>
                    <a:pt x="110" y="460"/>
                    <a:pt x="310" y="460"/>
                  </a:cubicBezTo>
                  <a:cubicBezTo>
                    <a:pt x="509" y="460"/>
                    <a:pt x="619" y="228"/>
                    <a:pt x="490" y="73"/>
                  </a:cubicBezTo>
                  <a:cubicBezTo>
                    <a:pt x="442" y="25"/>
                    <a:pt x="377" y="1"/>
                    <a:pt x="3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3894200" y="3926250"/>
              <a:ext cx="72975" cy="130925"/>
            </a:xfrm>
            <a:custGeom>
              <a:avLst/>
              <a:gdLst/>
              <a:ahLst/>
              <a:cxnLst/>
              <a:rect l="l" t="t" r="r" b="b"/>
              <a:pathLst>
                <a:path w="2919" h="5237" extrusionOk="0">
                  <a:moveTo>
                    <a:pt x="1965" y="1"/>
                  </a:moveTo>
                  <a:cubicBezTo>
                    <a:pt x="1882" y="7"/>
                    <a:pt x="1804" y="13"/>
                    <a:pt x="1714" y="20"/>
                  </a:cubicBezTo>
                  <a:cubicBezTo>
                    <a:pt x="735" y="155"/>
                    <a:pt x="1" y="677"/>
                    <a:pt x="72" y="1179"/>
                  </a:cubicBezTo>
                  <a:cubicBezTo>
                    <a:pt x="130" y="1592"/>
                    <a:pt x="703" y="1869"/>
                    <a:pt x="1437" y="1881"/>
                  </a:cubicBezTo>
                  <a:lnTo>
                    <a:pt x="1875" y="5044"/>
                  </a:lnTo>
                  <a:cubicBezTo>
                    <a:pt x="1875" y="5044"/>
                    <a:pt x="2077" y="5236"/>
                    <a:pt x="2344" y="5236"/>
                  </a:cubicBezTo>
                  <a:cubicBezTo>
                    <a:pt x="2520" y="5236"/>
                    <a:pt x="2724" y="5153"/>
                    <a:pt x="2919" y="4877"/>
                  </a:cubicBezTo>
                  <a:lnTo>
                    <a:pt x="2919" y="4877"/>
                  </a:lnTo>
                  <a:cubicBezTo>
                    <a:pt x="2919" y="4877"/>
                    <a:pt x="2780" y="4924"/>
                    <a:pt x="2615" y="4924"/>
                  </a:cubicBezTo>
                  <a:cubicBezTo>
                    <a:pt x="2407" y="4924"/>
                    <a:pt x="2156" y="4848"/>
                    <a:pt x="2088" y="4503"/>
                  </a:cubicBezTo>
                  <a:lnTo>
                    <a:pt x="2068" y="4355"/>
                  </a:lnTo>
                  <a:lnTo>
                    <a:pt x="1734" y="1662"/>
                  </a:lnTo>
                  <a:cubicBezTo>
                    <a:pt x="1734" y="1662"/>
                    <a:pt x="1717" y="1663"/>
                    <a:pt x="1688" y="1663"/>
                  </a:cubicBezTo>
                  <a:cubicBezTo>
                    <a:pt x="1483" y="1663"/>
                    <a:pt x="649" y="1638"/>
                    <a:pt x="407" y="1244"/>
                  </a:cubicBezTo>
                  <a:lnTo>
                    <a:pt x="407" y="1244"/>
                  </a:lnTo>
                  <a:cubicBezTo>
                    <a:pt x="497" y="1321"/>
                    <a:pt x="613" y="1360"/>
                    <a:pt x="729" y="1366"/>
                  </a:cubicBezTo>
                  <a:cubicBezTo>
                    <a:pt x="734" y="1366"/>
                    <a:pt x="739" y="1366"/>
                    <a:pt x="743" y="1366"/>
                  </a:cubicBezTo>
                  <a:cubicBezTo>
                    <a:pt x="1001" y="1366"/>
                    <a:pt x="1218" y="1201"/>
                    <a:pt x="1225" y="973"/>
                  </a:cubicBezTo>
                  <a:cubicBezTo>
                    <a:pt x="1238" y="748"/>
                    <a:pt x="1025" y="561"/>
                    <a:pt x="754" y="555"/>
                  </a:cubicBezTo>
                  <a:cubicBezTo>
                    <a:pt x="696" y="555"/>
                    <a:pt x="645" y="561"/>
                    <a:pt x="587" y="574"/>
                  </a:cubicBezTo>
                  <a:cubicBezTo>
                    <a:pt x="1031" y="207"/>
                    <a:pt x="1920" y="13"/>
                    <a:pt x="196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3956525" y="3928350"/>
              <a:ext cx="29825" cy="41250"/>
            </a:xfrm>
            <a:custGeom>
              <a:avLst/>
              <a:gdLst/>
              <a:ahLst/>
              <a:cxnLst/>
              <a:rect l="l" t="t" r="r" b="b"/>
              <a:pathLst>
                <a:path w="1193" h="1650" extrusionOk="0">
                  <a:moveTo>
                    <a:pt x="387" y="0"/>
                  </a:moveTo>
                  <a:lnTo>
                    <a:pt x="387" y="0"/>
                  </a:lnTo>
                  <a:cubicBezTo>
                    <a:pt x="613" y="97"/>
                    <a:pt x="793" y="277"/>
                    <a:pt x="902" y="503"/>
                  </a:cubicBezTo>
                  <a:cubicBezTo>
                    <a:pt x="1192" y="1076"/>
                    <a:pt x="97" y="1604"/>
                    <a:pt x="1" y="1649"/>
                  </a:cubicBezTo>
                  <a:cubicBezTo>
                    <a:pt x="703" y="1437"/>
                    <a:pt x="1173" y="1018"/>
                    <a:pt x="1115" y="606"/>
                  </a:cubicBezTo>
                  <a:cubicBezTo>
                    <a:pt x="1076" y="329"/>
                    <a:pt x="793" y="110"/>
                    <a:pt x="3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4"/>
            <p:cNvSpPr/>
            <p:nvPr/>
          </p:nvSpPr>
          <p:spPr>
            <a:xfrm>
              <a:off x="3705650" y="4045050"/>
              <a:ext cx="466050" cy="424600"/>
            </a:xfrm>
            <a:custGeom>
              <a:avLst/>
              <a:gdLst/>
              <a:ahLst/>
              <a:cxnLst/>
              <a:rect l="l" t="t" r="r" b="b"/>
              <a:pathLst>
                <a:path w="18642" h="16984" extrusionOk="0">
                  <a:moveTo>
                    <a:pt x="9321" y="1"/>
                  </a:moveTo>
                  <a:cubicBezTo>
                    <a:pt x="7148" y="1"/>
                    <a:pt x="4976" y="830"/>
                    <a:pt x="3317" y="2489"/>
                  </a:cubicBezTo>
                  <a:cubicBezTo>
                    <a:pt x="0" y="5806"/>
                    <a:pt x="0" y="11178"/>
                    <a:pt x="3317" y="14495"/>
                  </a:cubicBezTo>
                  <a:cubicBezTo>
                    <a:pt x="4976" y="16154"/>
                    <a:pt x="7148" y="16983"/>
                    <a:pt x="9321" y="16983"/>
                  </a:cubicBezTo>
                  <a:cubicBezTo>
                    <a:pt x="11493" y="16983"/>
                    <a:pt x="13665" y="16154"/>
                    <a:pt x="15324" y="14495"/>
                  </a:cubicBezTo>
                  <a:cubicBezTo>
                    <a:pt x="18641" y="11178"/>
                    <a:pt x="18641" y="5806"/>
                    <a:pt x="15324" y="2489"/>
                  </a:cubicBezTo>
                  <a:cubicBezTo>
                    <a:pt x="13665" y="830"/>
                    <a:pt x="11493" y="1"/>
                    <a:pt x="932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4"/>
            <p:cNvSpPr/>
            <p:nvPr/>
          </p:nvSpPr>
          <p:spPr>
            <a:xfrm>
              <a:off x="3688250" y="4141225"/>
              <a:ext cx="457850" cy="328525"/>
            </a:xfrm>
            <a:custGeom>
              <a:avLst/>
              <a:gdLst/>
              <a:ahLst/>
              <a:cxnLst/>
              <a:rect l="l" t="t" r="r" b="b"/>
              <a:pathLst>
                <a:path w="18314" h="13141" extrusionOk="0">
                  <a:moveTo>
                    <a:pt x="2905" y="1"/>
                  </a:moveTo>
                  <a:cubicBezTo>
                    <a:pt x="0" y="4439"/>
                    <a:pt x="1836" y="10423"/>
                    <a:pt x="6732" y="12478"/>
                  </a:cubicBezTo>
                  <a:cubicBezTo>
                    <a:pt x="7810" y="12929"/>
                    <a:pt x="8920" y="13140"/>
                    <a:pt x="10008" y="13140"/>
                  </a:cubicBezTo>
                  <a:cubicBezTo>
                    <a:pt x="13859" y="13140"/>
                    <a:pt x="17429" y="10491"/>
                    <a:pt x="18313" y="6448"/>
                  </a:cubicBezTo>
                  <a:lnTo>
                    <a:pt x="18313" y="6448"/>
                  </a:lnTo>
                  <a:cubicBezTo>
                    <a:pt x="16722" y="8881"/>
                    <a:pt x="14030" y="10297"/>
                    <a:pt x="11201" y="10297"/>
                  </a:cubicBezTo>
                  <a:cubicBezTo>
                    <a:pt x="10629" y="10297"/>
                    <a:pt x="10051" y="10239"/>
                    <a:pt x="9476" y="10120"/>
                  </a:cubicBezTo>
                  <a:cubicBezTo>
                    <a:pt x="9836" y="9837"/>
                    <a:pt x="10055" y="9431"/>
                    <a:pt x="10010" y="9006"/>
                  </a:cubicBezTo>
                  <a:cubicBezTo>
                    <a:pt x="9945" y="8308"/>
                    <a:pt x="9238" y="7798"/>
                    <a:pt x="8387" y="7798"/>
                  </a:cubicBezTo>
                  <a:cubicBezTo>
                    <a:pt x="8319" y="7798"/>
                    <a:pt x="8250" y="7801"/>
                    <a:pt x="8181" y="7808"/>
                  </a:cubicBezTo>
                  <a:cubicBezTo>
                    <a:pt x="7395" y="7885"/>
                    <a:pt x="6770" y="8368"/>
                    <a:pt x="6628" y="8967"/>
                  </a:cubicBezTo>
                  <a:cubicBezTo>
                    <a:pt x="6081" y="8613"/>
                    <a:pt x="5579" y="8207"/>
                    <a:pt x="5128" y="7737"/>
                  </a:cubicBezTo>
                  <a:cubicBezTo>
                    <a:pt x="5147" y="7730"/>
                    <a:pt x="5166" y="7724"/>
                    <a:pt x="5186" y="7711"/>
                  </a:cubicBezTo>
                  <a:cubicBezTo>
                    <a:pt x="5521" y="7531"/>
                    <a:pt x="5669" y="7151"/>
                    <a:pt x="5521" y="6874"/>
                  </a:cubicBezTo>
                  <a:cubicBezTo>
                    <a:pt x="5422" y="6693"/>
                    <a:pt x="5227" y="6596"/>
                    <a:pt x="5010" y="6596"/>
                  </a:cubicBezTo>
                  <a:cubicBezTo>
                    <a:pt x="4886" y="6596"/>
                    <a:pt x="4756" y="6628"/>
                    <a:pt x="4632" y="6693"/>
                  </a:cubicBezTo>
                  <a:cubicBezTo>
                    <a:pt x="4542" y="6745"/>
                    <a:pt x="4464" y="6809"/>
                    <a:pt x="4400" y="6887"/>
                  </a:cubicBezTo>
                  <a:cubicBezTo>
                    <a:pt x="4155" y="6564"/>
                    <a:pt x="3936" y="6223"/>
                    <a:pt x="3743" y="5862"/>
                  </a:cubicBezTo>
                  <a:cubicBezTo>
                    <a:pt x="2764" y="4072"/>
                    <a:pt x="2467" y="1991"/>
                    <a:pt x="290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4"/>
            <p:cNvSpPr/>
            <p:nvPr/>
          </p:nvSpPr>
          <p:spPr>
            <a:xfrm>
              <a:off x="3896775" y="4105350"/>
              <a:ext cx="155750" cy="122850"/>
            </a:xfrm>
            <a:custGeom>
              <a:avLst/>
              <a:gdLst/>
              <a:ahLst/>
              <a:cxnLst/>
              <a:rect l="l" t="t" r="r" b="b"/>
              <a:pathLst>
                <a:path w="6230" h="4914" extrusionOk="0">
                  <a:moveTo>
                    <a:pt x="3307" y="0"/>
                  </a:moveTo>
                  <a:cubicBezTo>
                    <a:pt x="3102" y="0"/>
                    <a:pt x="2892" y="19"/>
                    <a:pt x="2680" y="57"/>
                  </a:cubicBezTo>
                  <a:cubicBezTo>
                    <a:pt x="1089" y="341"/>
                    <a:pt x="1" y="1648"/>
                    <a:pt x="239" y="2975"/>
                  </a:cubicBezTo>
                  <a:cubicBezTo>
                    <a:pt x="446" y="4126"/>
                    <a:pt x="1592" y="4913"/>
                    <a:pt x="2926" y="4913"/>
                  </a:cubicBezTo>
                  <a:cubicBezTo>
                    <a:pt x="3131" y="4913"/>
                    <a:pt x="3339" y="4895"/>
                    <a:pt x="3550" y="4856"/>
                  </a:cubicBezTo>
                  <a:cubicBezTo>
                    <a:pt x="5141" y="4566"/>
                    <a:pt x="6230" y="3259"/>
                    <a:pt x="5991" y="1932"/>
                  </a:cubicBezTo>
                  <a:cubicBezTo>
                    <a:pt x="5785" y="787"/>
                    <a:pt x="4643" y="0"/>
                    <a:pt x="330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3953800" y="4275675"/>
              <a:ext cx="60250" cy="47975"/>
            </a:xfrm>
            <a:custGeom>
              <a:avLst/>
              <a:gdLst/>
              <a:ahLst/>
              <a:cxnLst/>
              <a:rect l="l" t="t" r="r" b="b"/>
              <a:pathLst>
                <a:path w="2410" h="1919" extrusionOk="0">
                  <a:moveTo>
                    <a:pt x="1361" y="1"/>
                  </a:moveTo>
                  <a:cubicBezTo>
                    <a:pt x="1166" y="1"/>
                    <a:pt x="960" y="51"/>
                    <a:pt x="767" y="156"/>
                  </a:cubicBezTo>
                  <a:cubicBezTo>
                    <a:pt x="238" y="446"/>
                    <a:pt x="0" y="1045"/>
                    <a:pt x="245" y="1483"/>
                  </a:cubicBezTo>
                  <a:cubicBezTo>
                    <a:pt x="397" y="1766"/>
                    <a:pt x="708" y="1918"/>
                    <a:pt x="1051" y="1918"/>
                  </a:cubicBezTo>
                  <a:cubicBezTo>
                    <a:pt x="1246" y="1918"/>
                    <a:pt x="1451" y="1869"/>
                    <a:pt x="1643" y="1766"/>
                  </a:cubicBezTo>
                  <a:cubicBezTo>
                    <a:pt x="2171" y="1476"/>
                    <a:pt x="2409" y="884"/>
                    <a:pt x="2164" y="439"/>
                  </a:cubicBezTo>
                  <a:cubicBezTo>
                    <a:pt x="2012" y="156"/>
                    <a:pt x="1703" y="1"/>
                    <a:pt x="136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4031900" y="4280275"/>
              <a:ext cx="60400" cy="73100"/>
            </a:xfrm>
            <a:custGeom>
              <a:avLst/>
              <a:gdLst/>
              <a:ahLst/>
              <a:cxnLst/>
              <a:rect l="l" t="t" r="r" b="b"/>
              <a:pathLst>
                <a:path w="2416" h="2924" extrusionOk="0">
                  <a:moveTo>
                    <a:pt x="1062" y="1"/>
                  </a:moveTo>
                  <a:cubicBezTo>
                    <a:pt x="940" y="1"/>
                    <a:pt x="812" y="29"/>
                    <a:pt x="689" y="88"/>
                  </a:cubicBezTo>
                  <a:cubicBezTo>
                    <a:pt x="316" y="262"/>
                    <a:pt x="129" y="655"/>
                    <a:pt x="277" y="964"/>
                  </a:cubicBezTo>
                  <a:cubicBezTo>
                    <a:pt x="329" y="1080"/>
                    <a:pt x="425" y="1170"/>
                    <a:pt x="541" y="1221"/>
                  </a:cubicBezTo>
                  <a:cubicBezTo>
                    <a:pt x="200" y="1440"/>
                    <a:pt x="0" y="1801"/>
                    <a:pt x="71" y="2168"/>
                  </a:cubicBezTo>
                  <a:cubicBezTo>
                    <a:pt x="149" y="2621"/>
                    <a:pt x="597" y="2924"/>
                    <a:pt x="1123" y="2924"/>
                  </a:cubicBezTo>
                  <a:cubicBezTo>
                    <a:pt x="1202" y="2924"/>
                    <a:pt x="1284" y="2917"/>
                    <a:pt x="1366" y="2903"/>
                  </a:cubicBezTo>
                  <a:cubicBezTo>
                    <a:pt x="1984" y="2787"/>
                    <a:pt x="2416" y="2278"/>
                    <a:pt x="2319" y="1763"/>
                  </a:cubicBezTo>
                  <a:cubicBezTo>
                    <a:pt x="2248" y="1376"/>
                    <a:pt x="1907" y="1093"/>
                    <a:pt x="1475" y="1028"/>
                  </a:cubicBezTo>
                  <a:cubicBezTo>
                    <a:pt x="1668" y="829"/>
                    <a:pt x="1739" y="552"/>
                    <a:pt x="1636" y="326"/>
                  </a:cubicBezTo>
                  <a:cubicBezTo>
                    <a:pt x="1537" y="118"/>
                    <a:pt x="1312" y="1"/>
                    <a:pt x="106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3782600" y="4189625"/>
              <a:ext cx="79750" cy="64000"/>
            </a:xfrm>
            <a:custGeom>
              <a:avLst/>
              <a:gdLst/>
              <a:ahLst/>
              <a:cxnLst/>
              <a:rect l="l" t="t" r="r" b="b"/>
              <a:pathLst>
                <a:path w="3190" h="2560" extrusionOk="0">
                  <a:moveTo>
                    <a:pt x="1354" y="0"/>
                  </a:moveTo>
                  <a:cubicBezTo>
                    <a:pt x="933" y="0"/>
                    <a:pt x="552" y="179"/>
                    <a:pt x="349" y="512"/>
                  </a:cubicBezTo>
                  <a:cubicBezTo>
                    <a:pt x="1" y="1079"/>
                    <a:pt x="278" y="1884"/>
                    <a:pt x="967" y="2303"/>
                  </a:cubicBezTo>
                  <a:cubicBezTo>
                    <a:pt x="1247" y="2476"/>
                    <a:pt x="1552" y="2559"/>
                    <a:pt x="1839" y="2559"/>
                  </a:cubicBezTo>
                  <a:cubicBezTo>
                    <a:pt x="2256" y="2559"/>
                    <a:pt x="2635" y="2382"/>
                    <a:pt x="2842" y="2045"/>
                  </a:cubicBezTo>
                  <a:cubicBezTo>
                    <a:pt x="3189" y="1472"/>
                    <a:pt x="2912" y="673"/>
                    <a:pt x="2223" y="255"/>
                  </a:cubicBezTo>
                  <a:cubicBezTo>
                    <a:pt x="1944" y="83"/>
                    <a:pt x="1640" y="0"/>
                    <a:pt x="13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34"/>
          <p:cNvSpPr txBox="1">
            <a:spLocks noGrp="1"/>
          </p:cNvSpPr>
          <p:nvPr>
            <p:ph type="title"/>
          </p:nvPr>
        </p:nvSpPr>
        <p:spPr>
          <a:xfrm>
            <a:off x="818760" y="1083115"/>
            <a:ext cx="3275700" cy="7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COVID-19 TIMELINE</a:t>
            </a:r>
            <a:endParaRPr dirty="0"/>
          </a:p>
        </p:txBody>
      </p:sp>
      <p:sp>
        <p:nvSpPr>
          <p:cNvPr id="429" name="Google Shape;429;p34"/>
          <p:cNvSpPr txBox="1">
            <a:spLocks noGrp="1"/>
          </p:cNvSpPr>
          <p:nvPr>
            <p:ph type="body" idx="1"/>
          </p:nvPr>
        </p:nvSpPr>
        <p:spPr>
          <a:xfrm>
            <a:off x="1120861" y="2457835"/>
            <a:ext cx="1388656" cy="755700"/>
          </a:xfrm>
          <a:prstGeom prst="rect">
            <a:avLst/>
          </a:prstGeom>
        </p:spPr>
        <p:txBody>
          <a:bodyPr spcFirstLastPara="1" wrap="square" lIns="91425" tIns="91425" rIns="91425" bIns="91425" anchor="t" anchorCtr="0">
            <a:noAutofit/>
          </a:bodyPr>
          <a:lstStyle/>
          <a:p>
            <a:pPr marL="0" lvl="0" indent="0" algn="l" rtl="0">
              <a:spcBef>
                <a:spcPts val="0"/>
              </a:spcBef>
              <a:spcAft>
                <a:spcPts val="600"/>
              </a:spcAft>
              <a:buNone/>
            </a:pPr>
            <a:r>
              <a:rPr lang="en" sz="1200" b="1" dirty="0"/>
              <a:t>Jan 11, 2020 </a:t>
            </a:r>
          </a:p>
          <a:p>
            <a:pPr marL="0" lvl="0" indent="0" algn="l" rtl="0">
              <a:spcBef>
                <a:spcPts val="0"/>
              </a:spcBef>
              <a:spcAft>
                <a:spcPts val="1600"/>
              </a:spcAft>
              <a:buNone/>
            </a:pPr>
            <a:r>
              <a:rPr lang="en" sz="1100" dirty="0"/>
              <a:t>China reports first fatal case</a:t>
            </a:r>
            <a:endParaRPr sz="1100" dirty="0"/>
          </a:p>
        </p:txBody>
      </p:sp>
      <p:sp>
        <p:nvSpPr>
          <p:cNvPr id="430" name="Google Shape;430;p34"/>
          <p:cNvSpPr/>
          <p:nvPr/>
        </p:nvSpPr>
        <p:spPr>
          <a:xfrm>
            <a:off x="458163" y="540000"/>
            <a:ext cx="523677" cy="536723"/>
          </a:xfrm>
          <a:custGeom>
            <a:avLst/>
            <a:gdLst/>
            <a:ahLst/>
            <a:cxnLst/>
            <a:rect l="l" t="t" r="r" b="b"/>
            <a:pathLst>
              <a:path w="3452" h="3538" extrusionOk="0">
                <a:moveTo>
                  <a:pt x="1791" y="0"/>
                </a:moveTo>
                <a:cubicBezTo>
                  <a:pt x="1783" y="0"/>
                  <a:pt x="1775" y="2"/>
                  <a:pt x="1767" y="6"/>
                </a:cubicBezTo>
                <a:cubicBezTo>
                  <a:pt x="1726" y="6"/>
                  <a:pt x="1685" y="15"/>
                  <a:pt x="1653" y="23"/>
                </a:cubicBezTo>
                <a:cubicBezTo>
                  <a:pt x="1628" y="31"/>
                  <a:pt x="1612" y="39"/>
                  <a:pt x="1596" y="47"/>
                </a:cubicBezTo>
                <a:cubicBezTo>
                  <a:pt x="1523" y="80"/>
                  <a:pt x="1474" y="129"/>
                  <a:pt x="1482" y="186"/>
                </a:cubicBezTo>
                <a:cubicBezTo>
                  <a:pt x="1482" y="259"/>
                  <a:pt x="1580" y="332"/>
                  <a:pt x="1718" y="348"/>
                </a:cubicBezTo>
                <a:lnTo>
                  <a:pt x="1726" y="698"/>
                </a:lnTo>
                <a:cubicBezTo>
                  <a:pt x="1689" y="695"/>
                  <a:pt x="1652" y="693"/>
                  <a:pt x="1615" y="693"/>
                </a:cubicBezTo>
                <a:cubicBezTo>
                  <a:pt x="1344" y="693"/>
                  <a:pt x="1080" y="796"/>
                  <a:pt x="880" y="975"/>
                </a:cubicBezTo>
                <a:lnTo>
                  <a:pt x="538" y="755"/>
                </a:lnTo>
                <a:cubicBezTo>
                  <a:pt x="578" y="666"/>
                  <a:pt x="570" y="584"/>
                  <a:pt x="530" y="560"/>
                </a:cubicBezTo>
                <a:cubicBezTo>
                  <a:pt x="513" y="553"/>
                  <a:pt x="494" y="549"/>
                  <a:pt x="476" y="549"/>
                </a:cubicBezTo>
                <a:cubicBezTo>
                  <a:pt x="451" y="549"/>
                  <a:pt x="426" y="557"/>
                  <a:pt x="407" y="576"/>
                </a:cubicBezTo>
                <a:lnTo>
                  <a:pt x="375" y="601"/>
                </a:lnTo>
                <a:cubicBezTo>
                  <a:pt x="359" y="617"/>
                  <a:pt x="334" y="641"/>
                  <a:pt x="318" y="658"/>
                </a:cubicBezTo>
                <a:lnTo>
                  <a:pt x="302" y="690"/>
                </a:lnTo>
                <a:cubicBezTo>
                  <a:pt x="236" y="796"/>
                  <a:pt x="220" y="910"/>
                  <a:pt x="277" y="951"/>
                </a:cubicBezTo>
                <a:cubicBezTo>
                  <a:pt x="292" y="959"/>
                  <a:pt x="307" y="963"/>
                  <a:pt x="323" y="963"/>
                </a:cubicBezTo>
                <a:cubicBezTo>
                  <a:pt x="368" y="963"/>
                  <a:pt x="416" y="930"/>
                  <a:pt x="464" y="869"/>
                </a:cubicBezTo>
                <a:lnTo>
                  <a:pt x="782" y="1073"/>
                </a:lnTo>
                <a:cubicBezTo>
                  <a:pt x="530" y="1358"/>
                  <a:pt x="448" y="1749"/>
                  <a:pt x="554" y="2115"/>
                </a:cubicBezTo>
                <a:cubicBezTo>
                  <a:pt x="554" y="2115"/>
                  <a:pt x="554" y="2123"/>
                  <a:pt x="554" y="2123"/>
                </a:cubicBezTo>
                <a:cubicBezTo>
                  <a:pt x="562" y="2147"/>
                  <a:pt x="570" y="2172"/>
                  <a:pt x="578" y="2188"/>
                </a:cubicBezTo>
                <a:lnTo>
                  <a:pt x="220" y="2351"/>
                </a:lnTo>
                <a:cubicBezTo>
                  <a:pt x="181" y="2285"/>
                  <a:pt x="131" y="2246"/>
                  <a:pt x="87" y="2246"/>
                </a:cubicBezTo>
                <a:cubicBezTo>
                  <a:pt x="77" y="2246"/>
                  <a:pt x="67" y="2249"/>
                  <a:pt x="57" y="2253"/>
                </a:cubicBezTo>
                <a:cubicBezTo>
                  <a:pt x="17" y="2270"/>
                  <a:pt x="0" y="2384"/>
                  <a:pt x="49" y="2497"/>
                </a:cubicBezTo>
                <a:cubicBezTo>
                  <a:pt x="49" y="2506"/>
                  <a:pt x="57" y="2514"/>
                  <a:pt x="57" y="2530"/>
                </a:cubicBezTo>
                <a:cubicBezTo>
                  <a:pt x="74" y="2546"/>
                  <a:pt x="90" y="2571"/>
                  <a:pt x="106" y="2587"/>
                </a:cubicBezTo>
                <a:cubicBezTo>
                  <a:pt x="114" y="2603"/>
                  <a:pt x="122" y="2611"/>
                  <a:pt x="131" y="2620"/>
                </a:cubicBezTo>
                <a:cubicBezTo>
                  <a:pt x="149" y="2644"/>
                  <a:pt x="177" y="2655"/>
                  <a:pt x="208" y="2655"/>
                </a:cubicBezTo>
                <a:cubicBezTo>
                  <a:pt x="217" y="2655"/>
                  <a:pt x="227" y="2654"/>
                  <a:pt x="236" y="2652"/>
                </a:cubicBezTo>
                <a:cubicBezTo>
                  <a:pt x="285" y="2636"/>
                  <a:pt x="302" y="2554"/>
                  <a:pt x="277" y="2465"/>
                </a:cubicBezTo>
                <a:lnTo>
                  <a:pt x="627" y="2310"/>
                </a:lnTo>
                <a:lnTo>
                  <a:pt x="627" y="2318"/>
                </a:lnTo>
                <a:cubicBezTo>
                  <a:pt x="643" y="2343"/>
                  <a:pt x="660" y="2367"/>
                  <a:pt x="676" y="2392"/>
                </a:cubicBezTo>
                <a:lnTo>
                  <a:pt x="692" y="2416"/>
                </a:lnTo>
                <a:cubicBezTo>
                  <a:pt x="700" y="2441"/>
                  <a:pt x="717" y="2457"/>
                  <a:pt x="733" y="2481"/>
                </a:cubicBezTo>
                <a:lnTo>
                  <a:pt x="749" y="2497"/>
                </a:lnTo>
                <a:cubicBezTo>
                  <a:pt x="766" y="2522"/>
                  <a:pt x="782" y="2538"/>
                  <a:pt x="806" y="2563"/>
                </a:cubicBezTo>
                <a:cubicBezTo>
                  <a:pt x="806" y="2571"/>
                  <a:pt x="823" y="2579"/>
                  <a:pt x="823" y="2579"/>
                </a:cubicBezTo>
                <a:lnTo>
                  <a:pt x="880" y="2636"/>
                </a:lnTo>
                <a:lnTo>
                  <a:pt x="896" y="2652"/>
                </a:lnTo>
                <a:cubicBezTo>
                  <a:pt x="920" y="2668"/>
                  <a:pt x="945" y="2685"/>
                  <a:pt x="969" y="2709"/>
                </a:cubicBezTo>
                <a:lnTo>
                  <a:pt x="985" y="2717"/>
                </a:lnTo>
                <a:lnTo>
                  <a:pt x="1059" y="2758"/>
                </a:lnTo>
                <a:lnTo>
                  <a:pt x="1075" y="2774"/>
                </a:lnTo>
                <a:lnTo>
                  <a:pt x="1124" y="2799"/>
                </a:lnTo>
                <a:lnTo>
                  <a:pt x="1018" y="3149"/>
                </a:lnTo>
                <a:cubicBezTo>
                  <a:pt x="998" y="3146"/>
                  <a:pt x="978" y="3145"/>
                  <a:pt x="959" y="3145"/>
                </a:cubicBezTo>
                <a:cubicBezTo>
                  <a:pt x="848" y="3145"/>
                  <a:pt x="762" y="3185"/>
                  <a:pt x="741" y="3255"/>
                </a:cubicBezTo>
                <a:cubicBezTo>
                  <a:pt x="733" y="3320"/>
                  <a:pt x="766" y="3377"/>
                  <a:pt x="823" y="3417"/>
                </a:cubicBezTo>
                <a:cubicBezTo>
                  <a:pt x="839" y="3426"/>
                  <a:pt x="855" y="3434"/>
                  <a:pt x="871" y="3450"/>
                </a:cubicBezTo>
                <a:cubicBezTo>
                  <a:pt x="904" y="3466"/>
                  <a:pt x="945" y="3482"/>
                  <a:pt x="977" y="3499"/>
                </a:cubicBezTo>
                <a:lnTo>
                  <a:pt x="1026" y="3515"/>
                </a:lnTo>
                <a:cubicBezTo>
                  <a:pt x="1082" y="3530"/>
                  <a:pt x="1136" y="3537"/>
                  <a:pt x="1186" y="3537"/>
                </a:cubicBezTo>
                <a:cubicBezTo>
                  <a:pt x="1297" y="3537"/>
                  <a:pt x="1384" y="3501"/>
                  <a:pt x="1401" y="3434"/>
                </a:cubicBezTo>
                <a:cubicBezTo>
                  <a:pt x="1425" y="3360"/>
                  <a:pt x="1344" y="3263"/>
                  <a:pt x="1221" y="3206"/>
                </a:cubicBezTo>
                <a:lnTo>
                  <a:pt x="1311" y="2872"/>
                </a:lnTo>
                <a:lnTo>
                  <a:pt x="1376" y="2888"/>
                </a:lnTo>
                <a:cubicBezTo>
                  <a:pt x="1449" y="2900"/>
                  <a:pt x="1523" y="2907"/>
                  <a:pt x="1596" y="2907"/>
                </a:cubicBezTo>
                <a:cubicBezTo>
                  <a:pt x="1669" y="2907"/>
                  <a:pt x="1742" y="2900"/>
                  <a:pt x="1816" y="2888"/>
                </a:cubicBezTo>
                <a:cubicBezTo>
                  <a:pt x="1881" y="2872"/>
                  <a:pt x="1938" y="2856"/>
                  <a:pt x="1995" y="2839"/>
                </a:cubicBezTo>
                <a:lnTo>
                  <a:pt x="2052" y="2815"/>
                </a:lnTo>
                <a:cubicBezTo>
                  <a:pt x="2092" y="2799"/>
                  <a:pt x="2133" y="2774"/>
                  <a:pt x="2166" y="2758"/>
                </a:cubicBezTo>
                <a:lnTo>
                  <a:pt x="2443" y="3067"/>
                </a:lnTo>
                <a:cubicBezTo>
                  <a:pt x="2369" y="3157"/>
                  <a:pt x="2337" y="3246"/>
                  <a:pt x="2386" y="3295"/>
                </a:cubicBezTo>
                <a:cubicBezTo>
                  <a:pt x="2403" y="3312"/>
                  <a:pt x="2431" y="3322"/>
                  <a:pt x="2466" y="3322"/>
                </a:cubicBezTo>
                <a:cubicBezTo>
                  <a:pt x="2530" y="3322"/>
                  <a:pt x="2616" y="3291"/>
                  <a:pt x="2695" y="3222"/>
                </a:cubicBezTo>
                <a:cubicBezTo>
                  <a:pt x="2703" y="3214"/>
                  <a:pt x="2711" y="3206"/>
                  <a:pt x="2719" y="3198"/>
                </a:cubicBezTo>
                <a:cubicBezTo>
                  <a:pt x="2744" y="3173"/>
                  <a:pt x="2760" y="3149"/>
                  <a:pt x="2784" y="3116"/>
                </a:cubicBezTo>
                <a:cubicBezTo>
                  <a:pt x="2793" y="3108"/>
                  <a:pt x="2801" y="3092"/>
                  <a:pt x="2801" y="3075"/>
                </a:cubicBezTo>
                <a:cubicBezTo>
                  <a:pt x="2833" y="3035"/>
                  <a:pt x="2833" y="2978"/>
                  <a:pt x="2801" y="2929"/>
                </a:cubicBezTo>
                <a:cubicBezTo>
                  <a:pt x="2784" y="2909"/>
                  <a:pt x="2758" y="2900"/>
                  <a:pt x="2727" y="2900"/>
                </a:cubicBezTo>
                <a:cubicBezTo>
                  <a:pt x="2681" y="2900"/>
                  <a:pt x="2623" y="2920"/>
                  <a:pt x="2565" y="2953"/>
                </a:cubicBezTo>
                <a:lnTo>
                  <a:pt x="2304" y="2660"/>
                </a:lnTo>
                <a:lnTo>
                  <a:pt x="2337" y="2636"/>
                </a:lnTo>
                <a:cubicBezTo>
                  <a:pt x="2377" y="2603"/>
                  <a:pt x="2410" y="2563"/>
                  <a:pt x="2451" y="2522"/>
                </a:cubicBezTo>
                <a:cubicBezTo>
                  <a:pt x="2500" y="2465"/>
                  <a:pt x="2540" y="2408"/>
                  <a:pt x="2573" y="2343"/>
                </a:cubicBezTo>
                <a:cubicBezTo>
                  <a:pt x="2589" y="2310"/>
                  <a:pt x="2605" y="2278"/>
                  <a:pt x="2622" y="2245"/>
                </a:cubicBezTo>
                <a:lnTo>
                  <a:pt x="2874" y="2302"/>
                </a:lnTo>
                <a:cubicBezTo>
                  <a:pt x="2874" y="2375"/>
                  <a:pt x="2890" y="2432"/>
                  <a:pt x="2931" y="2441"/>
                </a:cubicBezTo>
                <a:cubicBezTo>
                  <a:pt x="2933" y="2441"/>
                  <a:pt x="2936" y="2441"/>
                  <a:pt x="2938" y="2441"/>
                </a:cubicBezTo>
                <a:cubicBezTo>
                  <a:pt x="2978" y="2441"/>
                  <a:pt x="3030" y="2378"/>
                  <a:pt x="3053" y="2286"/>
                </a:cubicBezTo>
                <a:lnTo>
                  <a:pt x="3053" y="2261"/>
                </a:lnTo>
                <a:cubicBezTo>
                  <a:pt x="3053" y="2245"/>
                  <a:pt x="3053" y="2221"/>
                  <a:pt x="3053" y="2204"/>
                </a:cubicBezTo>
                <a:cubicBezTo>
                  <a:pt x="3053" y="2188"/>
                  <a:pt x="3053" y="2180"/>
                  <a:pt x="3053" y="2172"/>
                </a:cubicBezTo>
                <a:cubicBezTo>
                  <a:pt x="3045" y="2131"/>
                  <a:pt x="3029" y="2107"/>
                  <a:pt x="2996" y="2099"/>
                </a:cubicBezTo>
                <a:cubicBezTo>
                  <a:pt x="2994" y="2098"/>
                  <a:pt x="2992" y="2098"/>
                  <a:pt x="2989" y="2098"/>
                </a:cubicBezTo>
                <a:cubicBezTo>
                  <a:pt x="2962" y="2098"/>
                  <a:pt x="2913" y="2137"/>
                  <a:pt x="2890" y="2196"/>
                </a:cubicBezTo>
                <a:lnTo>
                  <a:pt x="2654" y="2147"/>
                </a:lnTo>
                <a:cubicBezTo>
                  <a:pt x="2670" y="2107"/>
                  <a:pt x="2679" y="2074"/>
                  <a:pt x="2687" y="2033"/>
                </a:cubicBezTo>
                <a:cubicBezTo>
                  <a:pt x="2695" y="1993"/>
                  <a:pt x="2703" y="1952"/>
                  <a:pt x="2711" y="1911"/>
                </a:cubicBezTo>
                <a:lnTo>
                  <a:pt x="2711" y="1879"/>
                </a:lnTo>
                <a:lnTo>
                  <a:pt x="2711" y="1797"/>
                </a:lnTo>
                <a:lnTo>
                  <a:pt x="2711" y="1757"/>
                </a:lnTo>
                <a:lnTo>
                  <a:pt x="2711" y="1683"/>
                </a:lnTo>
                <a:cubicBezTo>
                  <a:pt x="2711" y="1659"/>
                  <a:pt x="2711" y="1651"/>
                  <a:pt x="2703" y="1635"/>
                </a:cubicBezTo>
                <a:cubicBezTo>
                  <a:pt x="2695" y="1626"/>
                  <a:pt x="2703" y="1610"/>
                  <a:pt x="2695" y="1602"/>
                </a:cubicBezTo>
                <a:lnTo>
                  <a:pt x="3086" y="1456"/>
                </a:lnTo>
                <a:cubicBezTo>
                  <a:pt x="3140" y="1565"/>
                  <a:pt x="3218" y="1634"/>
                  <a:pt x="3285" y="1634"/>
                </a:cubicBezTo>
                <a:cubicBezTo>
                  <a:pt x="3298" y="1634"/>
                  <a:pt x="3310" y="1632"/>
                  <a:pt x="3322" y="1626"/>
                </a:cubicBezTo>
                <a:cubicBezTo>
                  <a:pt x="3436" y="1594"/>
                  <a:pt x="3452" y="1423"/>
                  <a:pt x="3387" y="1244"/>
                </a:cubicBezTo>
                <a:cubicBezTo>
                  <a:pt x="3387" y="1228"/>
                  <a:pt x="3379" y="1211"/>
                  <a:pt x="3371" y="1203"/>
                </a:cubicBezTo>
                <a:cubicBezTo>
                  <a:pt x="3354" y="1162"/>
                  <a:pt x="3338" y="1130"/>
                  <a:pt x="3314" y="1097"/>
                </a:cubicBezTo>
                <a:cubicBezTo>
                  <a:pt x="3297" y="1081"/>
                  <a:pt x="3289" y="1073"/>
                  <a:pt x="3273" y="1057"/>
                </a:cubicBezTo>
                <a:cubicBezTo>
                  <a:pt x="3244" y="1007"/>
                  <a:pt x="3191" y="982"/>
                  <a:pt x="3134" y="982"/>
                </a:cubicBezTo>
                <a:cubicBezTo>
                  <a:pt x="3126" y="982"/>
                  <a:pt x="3118" y="982"/>
                  <a:pt x="3110" y="983"/>
                </a:cubicBezTo>
                <a:cubicBezTo>
                  <a:pt x="3037" y="1016"/>
                  <a:pt x="3004" y="1130"/>
                  <a:pt x="3029" y="1268"/>
                </a:cubicBezTo>
                <a:lnTo>
                  <a:pt x="2654" y="1407"/>
                </a:lnTo>
                <a:cubicBezTo>
                  <a:pt x="2646" y="1390"/>
                  <a:pt x="2638" y="1374"/>
                  <a:pt x="2630" y="1350"/>
                </a:cubicBezTo>
                <a:cubicBezTo>
                  <a:pt x="2622" y="1342"/>
                  <a:pt x="2622" y="1333"/>
                  <a:pt x="2613" y="1317"/>
                </a:cubicBezTo>
                <a:cubicBezTo>
                  <a:pt x="2605" y="1293"/>
                  <a:pt x="2589" y="1276"/>
                  <a:pt x="2581" y="1252"/>
                </a:cubicBezTo>
                <a:lnTo>
                  <a:pt x="2557" y="1219"/>
                </a:lnTo>
                <a:cubicBezTo>
                  <a:pt x="2548" y="1195"/>
                  <a:pt x="2532" y="1179"/>
                  <a:pt x="2516" y="1154"/>
                </a:cubicBezTo>
                <a:cubicBezTo>
                  <a:pt x="2516" y="1146"/>
                  <a:pt x="2508" y="1138"/>
                  <a:pt x="2500" y="1138"/>
                </a:cubicBezTo>
                <a:cubicBezTo>
                  <a:pt x="2475" y="1105"/>
                  <a:pt x="2451" y="1073"/>
                  <a:pt x="2426" y="1040"/>
                </a:cubicBezTo>
                <a:lnTo>
                  <a:pt x="2605" y="894"/>
                </a:lnTo>
                <a:cubicBezTo>
                  <a:pt x="2639" y="928"/>
                  <a:pt x="2681" y="946"/>
                  <a:pt x="2714" y="946"/>
                </a:cubicBezTo>
                <a:cubicBezTo>
                  <a:pt x="2729" y="946"/>
                  <a:pt x="2742" y="942"/>
                  <a:pt x="2752" y="935"/>
                </a:cubicBezTo>
                <a:cubicBezTo>
                  <a:pt x="2776" y="910"/>
                  <a:pt x="2768" y="821"/>
                  <a:pt x="2711" y="747"/>
                </a:cubicBezTo>
                <a:lnTo>
                  <a:pt x="2695" y="723"/>
                </a:lnTo>
                <a:cubicBezTo>
                  <a:pt x="2679" y="715"/>
                  <a:pt x="2662" y="698"/>
                  <a:pt x="2646" y="682"/>
                </a:cubicBezTo>
                <a:lnTo>
                  <a:pt x="2622" y="674"/>
                </a:lnTo>
                <a:cubicBezTo>
                  <a:pt x="2605" y="662"/>
                  <a:pt x="2589" y="656"/>
                  <a:pt x="2573" y="656"/>
                </a:cubicBezTo>
                <a:cubicBezTo>
                  <a:pt x="2557" y="656"/>
                  <a:pt x="2540" y="662"/>
                  <a:pt x="2524" y="674"/>
                </a:cubicBezTo>
                <a:cubicBezTo>
                  <a:pt x="2491" y="698"/>
                  <a:pt x="2500" y="755"/>
                  <a:pt x="2540" y="821"/>
                </a:cubicBezTo>
                <a:lnTo>
                  <a:pt x="2353" y="975"/>
                </a:lnTo>
                <a:cubicBezTo>
                  <a:pt x="2231" y="869"/>
                  <a:pt x="2084" y="788"/>
                  <a:pt x="1930" y="747"/>
                </a:cubicBezTo>
                <a:lnTo>
                  <a:pt x="1930" y="348"/>
                </a:lnTo>
                <a:cubicBezTo>
                  <a:pt x="2068" y="324"/>
                  <a:pt x="2166" y="251"/>
                  <a:pt x="2166" y="177"/>
                </a:cubicBezTo>
                <a:cubicBezTo>
                  <a:pt x="2166" y="77"/>
                  <a:pt x="2019" y="6"/>
                  <a:pt x="1844" y="6"/>
                </a:cubicBezTo>
                <a:cubicBezTo>
                  <a:pt x="1835" y="6"/>
                  <a:pt x="1825" y="6"/>
                  <a:pt x="1816" y="6"/>
                </a:cubicBezTo>
                <a:cubicBezTo>
                  <a:pt x="1808" y="2"/>
                  <a:pt x="1799"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34"/>
          <p:cNvGrpSpPr/>
          <p:nvPr/>
        </p:nvGrpSpPr>
        <p:grpSpPr>
          <a:xfrm>
            <a:off x="7246456" y="751018"/>
            <a:ext cx="903819" cy="915039"/>
            <a:chOff x="4304200" y="4312250"/>
            <a:chExt cx="191325" cy="193700"/>
          </a:xfrm>
        </p:grpSpPr>
        <p:sp>
          <p:nvSpPr>
            <p:cNvPr id="432" name="Google Shape;432;p34"/>
            <p:cNvSpPr/>
            <p:nvPr/>
          </p:nvSpPr>
          <p:spPr>
            <a:xfrm>
              <a:off x="4390025" y="4365900"/>
              <a:ext cx="105500" cy="55400"/>
            </a:xfrm>
            <a:custGeom>
              <a:avLst/>
              <a:gdLst/>
              <a:ahLst/>
              <a:cxnLst/>
              <a:rect l="l" t="t" r="r" b="b"/>
              <a:pathLst>
                <a:path w="4220" h="2216" extrusionOk="0">
                  <a:moveTo>
                    <a:pt x="3481" y="1"/>
                  </a:moveTo>
                  <a:cubicBezTo>
                    <a:pt x="3456" y="1"/>
                    <a:pt x="3432" y="4"/>
                    <a:pt x="3408" y="12"/>
                  </a:cubicBezTo>
                  <a:cubicBezTo>
                    <a:pt x="3247" y="70"/>
                    <a:pt x="3183" y="328"/>
                    <a:pt x="3241" y="631"/>
                  </a:cubicBezTo>
                  <a:lnTo>
                    <a:pt x="1" y="1803"/>
                  </a:lnTo>
                  <a:lnTo>
                    <a:pt x="155" y="2215"/>
                  </a:lnTo>
                  <a:lnTo>
                    <a:pt x="2126" y="1507"/>
                  </a:lnTo>
                  <a:lnTo>
                    <a:pt x="2023" y="1429"/>
                  </a:lnTo>
                  <a:lnTo>
                    <a:pt x="2043" y="1416"/>
                  </a:lnTo>
                  <a:lnTo>
                    <a:pt x="3415" y="901"/>
                  </a:lnTo>
                  <a:cubicBezTo>
                    <a:pt x="3415" y="901"/>
                    <a:pt x="3621" y="1314"/>
                    <a:pt x="3846" y="1314"/>
                  </a:cubicBezTo>
                  <a:cubicBezTo>
                    <a:pt x="3852" y="1314"/>
                    <a:pt x="3859" y="1314"/>
                    <a:pt x="3865" y="1313"/>
                  </a:cubicBezTo>
                  <a:cubicBezTo>
                    <a:pt x="4220" y="1275"/>
                    <a:pt x="3994" y="515"/>
                    <a:pt x="3994" y="489"/>
                  </a:cubicBezTo>
                  <a:cubicBezTo>
                    <a:pt x="3956" y="405"/>
                    <a:pt x="3911" y="328"/>
                    <a:pt x="3859" y="257"/>
                  </a:cubicBezTo>
                  <a:cubicBezTo>
                    <a:pt x="3833" y="225"/>
                    <a:pt x="3807" y="193"/>
                    <a:pt x="3782" y="167"/>
                  </a:cubicBezTo>
                  <a:cubicBezTo>
                    <a:pt x="3684" y="59"/>
                    <a:pt x="3579" y="1"/>
                    <a:pt x="348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4"/>
            <p:cNvSpPr/>
            <p:nvPr/>
          </p:nvSpPr>
          <p:spPr>
            <a:xfrm>
              <a:off x="4483525" y="4382550"/>
              <a:ext cx="5875" cy="5025"/>
            </a:xfrm>
            <a:custGeom>
              <a:avLst/>
              <a:gdLst/>
              <a:ahLst/>
              <a:cxnLst/>
              <a:rect l="l" t="t" r="r" b="b"/>
              <a:pathLst>
                <a:path w="235" h="201" extrusionOk="0">
                  <a:moveTo>
                    <a:pt x="123" y="1"/>
                  </a:moveTo>
                  <a:cubicBezTo>
                    <a:pt x="55" y="1"/>
                    <a:pt x="0" y="81"/>
                    <a:pt x="35" y="151"/>
                  </a:cubicBezTo>
                  <a:cubicBezTo>
                    <a:pt x="56" y="185"/>
                    <a:pt x="91" y="201"/>
                    <a:pt x="126" y="201"/>
                  </a:cubicBezTo>
                  <a:cubicBezTo>
                    <a:pt x="166" y="201"/>
                    <a:pt x="205" y="180"/>
                    <a:pt x="222" y="139"/>
                  </a:cubicBezTo>
                  <a:cubicBezTo>
                    <a:pt x="235" y="81"/>
                    <a:pt x="203" y="23"/>
                    <a:pt x="145" y="3"/>
                  </a:cubicBezTo>
                  <a:cubicBezTo>
                    <a:pt x="138" y="1"/>
                    <a:pt x="130" y="1"/>
                    <a:pt x="123"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4"/>
            <p:cNvSpPr/>
            <p:nvPr/>
          </p:nvSpPr>
          <p:spPr>
            <a:xfrm>
              <a:off x="4435600" y="4378100"/>
              <a:ext cx="58800" cy="25475"/>
            </a:xfrm>
            <a:custGeom>
              <a:avLst/>
              <a:gdLst/>
              <a:ahLst/>
              <a:cxnLst/>
              <a:rect l="l" t="t" r="r" b="b"/>
              <a:pathLst>
                <a:path w="2352" h="1019" extrusionOk="0">
                  <a:moveTo>
                    <a:pt x="2171" y="1"/>
                  </a:moveTo>
                  <a:cubicBezTo>
                    <a:pt x="2171" y="20"/>
                    <a:pt x="2274" y="387"/>
                    <a:pt x="2223" y="626"/>
                  </a:cubicBezTo>
                  <a:cubicBezTo>
                    <a:pt x="2216" y="600"/>
                    <a:pt x="2210" y="581"/>
                    <a:pt x="2197" y="561"/>
                  </a:cubicBezTo>
                  <a:cubicBezTo>
                    <a:pt x="2178" y="505"/>
                    <a:pt x="2135" y="483"/>
                    <a:pt x="2086" y="483"/>
                  </a:cubicBezTo>
                  <a:cubicBezTo>
                    <a:pt x="1965" y="483"/>
                    <a:pt x="1809" y="619"/>
                    <a:pt x="1901" y="729"/>
                  </a:cubicBezTo>
                  <a:cubicBezTo>
                    <a:pt x="1927" y="774"/>
                    <a:pt x="1965" y="806"/>
                    <a:pt x="2010" y="825"/>
                  </a:cubicBezTo>
                  <a:cubicBezTo>
                    <a:pt x="1785" y="806"/>
                    <a:pt x="1592" y="413"/>
                    <a:pt x="1592" y="413"/>
                  </a:cubicBezTo>
                  <a:lnTo>
                    <a:pt x="522" y="813"/>
                  </a:lnTo>
                  <a:lnTo>
                    <a:pt x="464" y="838"/>
                  </a:lnTo>
                  <a:cubicBezTo>
                    <a:pt x="439" y="845"/>
                    <a:pt x="416" y="849"/>
                    <a:pt x="394" y="849"/>
                  </a:cubicBezTo>
                  <a:cubicBezTo>
                    <a:pt x="203" y="849"/>
                    <a:pt x="162" y="594"/>
                    <a:pt x="162" y="594"/>
                  </a:cubicBezTo>
                  <a:lnTo>
                    <a:pt x="162" y="594"/>
                  </a:lnTo>
                  <a:cubicBezTo>
                    <a:pt x="1" y="916"/>
                    <a:pt x="303" y="1019"/>
                    <a:pt x="303" y="1019"/>
                  </a:cubicBezTo>
                  <a:lnTo>
                    <a:pt x="1572" y="568"/>
                  </a:lnTo>
                  <a:cubicBezTo>
                    <a:pt x="1700" y="800"/>
                    <a:pt x="1874" y="947"/>
                    <a:pt x="2027" y="947"/>
                  </a:cubicBezTo>
                  <a:cubicBezTo>
                    <a:pt x="2052" y="947"/>
                    <a:pt x="2077" y="943"/>
                    <a:pt x="2100" y="935"/>
                  </a:cubicBezTo>
                  <a:cubicBezTo>
                    <a:pt x="2300" y="864"/>
                    <a:pt x="2352" y="490"/>
                    <a:pt x="2210" y="98"/>
                  </a:cubicBezTo>
                  <a:cubicBezTo>
                    <a:pt x="2197" y="65"/>
                    <a:pt x="2184" y="33"/>
                    <a:pt x="217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4"/>
            <p:cNvSpPr/>
            <p:nvPr/>
          </p:nvSpPr>
          <p:spPr>
            <a:xfrm>
              <a:off x="4469575" y="4365750"/>
              <a:ext cx="15000" cy="15925"/>
            </a:xfrm>
            <a:custGeom>
              <a:avLst/>
              <a:gdLst/>
              <a:ahLst/>
              <a:cxnLst/>
              <a:rect l="l" t="t" r="r" b="b"/>
              <a:pathLst>
                <a:path w="600" h="637" extrusionOk="0">
                  <a:moveTo>
                    <a:pt x="303" y="0"/>
                  </a:moveTo>
                  <a:cubicBezTo>
                    <a:pt x="278" y="0"/>
                    <a:pt x="255" y="4"/>
                    <a:pt x="233" y="12"/>
                  </a:cubicBezTo>
                  <a:cubicBezTo>
                    <a:pt x="72" y="76"/>
                    <a:pt x="1" y="334"/>
                    <a:pt x="59" y="637"/>
                  </a:cubicBezTo>
                  <a:cubicBezTo>
                    <a:pt x="59" y="592"/>
                    <a:pt x="39" y="76"/>
                    <a:pt x="310" y="70"/>
                  </a:cubicBezTo>
                  <a:cubicBezTo>
                    <a:pt x="318" y="69"/>
                    <a:pt x="326" y="69"/>
                    <a:pt x="333" y="69"/>
                  </a:cubicBezTo>
                  <a:cubicBezTo>
                    <a:pt x="433" y="69"/>
                    <a:pt x="522" y="107"/>
                    <a:pt x="600" y="166"/>
                  </a:cubicBezTo>
                  <a:cubicBezTo>
                    <a:pt x="502" y="59"/>
                    <a:pt x="397" y="0"/>
                    <a:pt x="303"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4"/>
            <p:cNvSpPr/>
            <p:nvPr/>
          </p:nvSpPr>
          <p:spPr>
            <a:xfrm>
              <a:off x="4386000" y="4312400"/>
              <a:ext cx="36425" cy="105025"/>
            </a:xfrm>
            <a:custGeom>
              <a:avLst/>
              <a:gdLst/>
              <a:ahLst/>
              <a:cxnLst/>
              <a:rect l="l" t="t" r="r" b="b"/>
              <a:pathLst>
                <a:path w="1457" h="4201" extrusionOk="0">
                  <a:moveTo>
                    <a:pt x="645" y="1"/>
                  </a:moveTo>
                  <a:cubicBezTo>
                    <a:pt x="555" y="7"/>
                    <a:pt x="464" y="27"/>
                    <a:pt x="381" y="52"/>
                  </a:cubicBezTo>
                  <a:cubicBezTo>
                    <a:pt x="342" y="65"/>
                    <a:pt x="303" y="78"/>
                    <a:pt x="271" y="97"/>
                  </a:cubicBezTo>
                  <a:cubicBezTo>
                    <a:pt x="110" y="168"/>
                    <a:pt x="1" y="278"/>
                    <a:pt x="7" y="400"/>
                  </a:cubicBezTo>
                  <a:cubicBezTo>
                    <a:pt x="7" y="574"/>
                    <a:pt x="233" y="716"/>
                    <a:pt x="535" y="761"/>
                  </a:cubicBezTo>
                  <a:lnTo>
                    <a:pt x="600" y="4201"/>
                  </a:lnTo>
                  <a:lnTo>
                    <a:pt x="1051" y="4188"/>
                  </a:lnTo>
                  <a:lnTo>
                    <a:pt x="1012" y="2094"/>
                  </a:lnTo>
                  <a:lnTo>
                    <a:pt x="902" y="2172"/>
                  </a:lnTo>
                  <a:lnTo>
                    <a:pt x="896" y="2146"/>
                  </a:lnTo>
                  <a:lnTo>
                    <a:pt x="851" y="677"/>
                  </a:lnTo>
                  <a:cubicBezTo>
                    <a:pt x="851" y="677"/>
                    <a:pt x="1334" y="619"/>
                    <a:pt x="1386" y="387"/>
                  </a:cubicBezTo>
                  <a:cubicBezTo>
                    <a:pt x="1456" y="40"/>
                    <a:pt x="671" y="7"/>
                    <a:pt x="645"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4"/>
            <p:cNvSpPr/>
            <p:nvPr/>
          </p:nvSpPr>
          <p:spPr>
            <a:xfrm>
              <a:off x="4404700" y="4315175"/>
              <a:ext cx="6450" cy="5275"/>
            </a:xfrm>
            <a:custGeom>
              <a:avLst/>
              <a:gdLst/>
              <a:ahLst/>
              <a:cxnLst/>
              <a:rect l="l" t="t" r="r" b="b"/>
              <a:pathLst>
                <a:path w="258" h="211" extrusionOk="0">
                  <a:moveTo>
                    <a:pt x="125" y="1"/>
                  </a:moveTo>
                  <a:cubicBezTo>
                    <a:pt x="90" y="1"/>
                    <a:pt x="56" y="16"/>
                    <a:pt x="32" y="44"/>
                  </a:cubicBezTo>
                  <a:cubicBezTo>
                    <a:pt x="0" y="135"/>
                    <a:pt x="71" y="210"/>
                    <a:pt x="147" y="210"/>
                  </a:cubicBezTo>
                  <a:cubicBezTo>
                    <a:pt x="179" y="210"/>
                    <a:pt x="212" y="197"/>
                    <a:pt x="238" y="167"/>
                  </a:cubicBezTo>
                  <a:cubicBezTo>
                    <a:pt x="257" y="109"/>
                    <a:pt x="238" y="44"/>
                    <a:pt x="187" y="19"/>
                  </a:cubicBezTo>
                  <a:cubicBezTo>
                    <a:pt x="167" y="7"/>
                    <a:pt x="146" y="1"/>
                    <a:pt x="12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4"/>
            <p:cNvSpPr/>
            <p:nvPr/>
          </p:nvSpPr>
          <p:spPr>
            <a:xfrm>
              <a:off x="4400025" y="4312250"/>
              <a:ext cx="23675" cy="55300"/>
            </a:xfrm>
            <a:custGeom>
              <a:avLst/>
              <a:gdLst/>
              <a:ahLst/>
              <a:cxnLst/>
              <a:rect l="l" t="t" r="r" b="b"/>
              <a:pathLst>
                <a:path w="947" h="2212" extrusionOk="0">
                  <a:moveTo>
                    <a:pt x="210" y="0"/>
                  </a:moveTo>
                  <a:cubicBezTo>
                    <a:pt x="202" y="0"/>
                    <a:pt x="195" y="0"/>
                    <a:pt x="187" y="0"/>
                  </a:cubicBezTo>
                  <a:cubicBezTo>
                    <a:pt x="148" y="0"/>
                    <a:pt x="116" y="7"/>
                    <a:pt x="84" y="7"/>
                  </a:cubicBezTo>
                  <a:cubicBezTo>
                    <a:pt x="103" y="13"/>
                    <a:pt x="483" y="33"/>
                    <a:pt x="689" y="155"/>
                  </a:cubicBezTo>
                  <a:lnTo>
                    <a:pt x="618" y="155"/>
                  </a:lnTo>
                  <a:cubicBezTo>
                    <a:pt x="435" y="161"/>
                    <a:pt x="485" y="498"/>
                    <a:pt x="644" y="498"/>
                  </a:cubicBezTo>
                  <a:cubicBezTo>
                    <a:pt x="659" y="498"/>
                    <a:pt x="674" y="496"/>
                    <a:pt x="689" y="490"/>
                  </a:cubicBezTo>
                  <a:cubicBezTo>
                    <a:pt x="734" y="484"/>
                    <a:pt x="779" y="458"/>
                    <a:pt x="812" y="419"/>
                  </a:cubicBezTo>
                  <a:lnTo>
                    <a:pt x="812" y="419"/>
                  </a:lnTo>
                  <a:cubicBezTo>
                    <a:pt x="721" y="625"/>
                    <a:pt x="290" y="683"/>
                    <a:pt x="290" y="683"/>
                  </a:cubicBezTo>
                  <a:lnTo>
                    <a:pt x="322" y="1823"/>
                  </a:lnTo>
                  <a:lnTo>
                    <a:pt x="322" y="1888"/>
                  </a:lnTo>
                  <a:cubicBezTo>
                    <a:pt x="317" y="2078"/>
                    <a:pt x="153" y="2104"/>
                    <a:pt x="61" y="2104"/>
                  </a:cubicBezTo>
                  <a:cubicBezTo>
                    <a:pt x="25" y="2104"/>
                    <a:pt x="0" y="2100"/>
                    <a:pt x="0" y="2100"/>
                  </a:cubicBezTo>
                  <a:lnTo>
                    <a:pt x="0" y="2100"/>
                  </a:lnTo>
                  <a:cubicBezTo>
                    <a:pt x="84" y="2184"/>
                    <a:pt x="162" y="2212"/>
                    <a:pt x="229" y="2212"/>
                  </a:cubicBezTo>
                  <a:cubicBezTo>
                    <a:pt x="362" y="2212"/>
                    <a:pt x="451" y="2100"/>
                    <a:pt x="451" y="2100"/>
                  </a:cubicBezTo>
                  <a:lnTo>
                    <a:pt x="425" y="754"/>
                  </a:lnTo>
                  <a:cubicBezTo>
                    <a:pt x="728" y="696"/>
                    <a:pt x="947" y="548"/>
                    <a:pt x="947" y="374"/>
                  </a:cubicBezTo>
                  <a:cubicBezTo>
                    <a:pt x="941" y="165"/>
                    <a:pt x="618" y="0"/>
                    <a:pt x="210"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p:nvPr/>
          </p:nvSpPr>
          <p:spPr>
            <a:xfrm>
              <a:off x="4386000" y="4314825"/>
              <a:ext cx="13400" cy="16450"/>
            </a:xfrm>
            <a:custGeom>
              <a:avLst/>
              <a:gdLst/>
              <a:ahLst/>
              <a:cxnLst/>
              <a:rect l="l" t="t" r="r" b="b"/>
              <a:pathLst>
                <a:path w="536" h="658" extrusionOk="0">
                  <a:moveTo>
                    <a:pt x="265" y="0"/>
                  </a:moveTo>
                  <a:lnTo>
                    <a:pt x="265" y="0"/>
                  </a:lnTo>
                  <a:cubicBezTo>
                    <a:pt x="104" y="71"/>
                    <a:pt x="1" y="181"/>
                    <a:pt x="1" y="297"/>
                  </a:cubicBezTo>
                  <a:cubicBezTo>
                    <a:pt x="7" y="471"/>
                    <a:pt x="233" y="612"/>
                    <a:pt x="535" y="657"/>
                  </a:cubicBezTo>
                  <a:cubicBezTo>
                    <a:pt x="497" y="645"/>
                    <a:pt x="1" y="496"/>
                    <a:pt x="84" y="239"/>
                  </a:cubicBezTo>
                  <a:cubicBezTo>
                    <a:pt x="117" y="142"/>
                    <a:pt x="181" y="52"/>
                    <a:pt x="265"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4"/>
            <p:cNvSpPr/>
            <p:nvPr/>
          </p:nvSpPr>
          <p:spPr>
            <a:xfrm>
              <a:off x="4393100" y="4421750"/>
              <a:ext cx="67800" cy="71625"/>
            </a:xfrm>
            <a:custGeom>
              <a:avLst/>
              <a:gdLst/>
              <a:ahLst/>
              <a:cxnLst/>
              <a:rect l="l" t="t" r="r" b="b"/>
              <a:pathLst>
                <a:path w="2712" h="2865" extrusionOk="0">
                  <a:moveTo>
                    <a:pt x="277" y="1"/>
                  </a:moveTo>
                  <a:lnTo>
                    <a:pt x="0" y="239"/>
                  </a:lnTo>
                  <a:lnTo>
                    <a:pt x="1127" y="1521"/>
                  </a:lnTo>
                  <a:lnTo>
                    <a:pt x="1159" y="1418"/>
                  </a:lnTo>
                  <a:lnTo>
                    <a:pt x="1172" y="1430"/>
                  </a:lnTo>
                  <a:lnTo>
                    <a:pt x="1978" y="2313"/>
                  </a:lnTo>
                  <a:cubicBezTo>
                    <a:pt x="1978" y="2313"/>
                    <a:pt x="1707" y="2609"/>
                    <a:pt x="1797" y="2777"/>
                  </a:cubicBezTo>
                  <a:cubicBezTo>
                    <a:pt x="1830" y="2840"/>
                    <a:pt x="1886" y="2864"/>
                    <a:pt x="1952" y="2864"/>
                  </a:cubicBezTo>
                  <a:cubicBezTo>
                    <a:pt x="2153" y="2864"/>
                    <a:pt x="2446" y="2638"/>
                    <a:pt x="2461" y="2629"/>
                  </a:cubicBezTo>
                  <a:cubicBezTo>
                    <a:pt x="2512" y="2577"/>
                    <a:pt x="2557" y="2519"/>
                    <a:pt x="2596" y="2461"/>
                  </a:cubicBezTo>
                  <a:cubicBezTo>
                    <a:pt x="2615" y="2429"/>
                    <a:pt x="2628" y="2403"/>
                    <a:pt x="2641" y="2371"/>
                  </a:cubicBezTo>
                  <a:cubicBezTo>
                    <a:pt x="2705" y="2242"/>
                    <a:pt x="2712" y="2120"/>
                    <a:pt x="2647" y="2049"/>
                  </a:cubicBezTo>
                  <a:cubicBezTo>
                    <a:pt x="2608" y="2006"/>
                    <a:pt x="2548" y="1986"/>
                    <a:pt x="2477" y="1986"/>
                  </a:cubicBezTo>
                  <a:cubicBezTo>
                    <a:pt x="2375" y="1986"/>
                    <a:pt x="2250" y="2027"/>
                    <a:pt x="2126" y="2107"/>
                  </a:cubicBezTo>
                  <a:lnTo>
                    <a:pt x="277"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p:nvPr/>
          </p:nvSpPr>
          <p:spPr>
            <a:xfrm>
              <a:off x="4445750" y="4485125"/>
              <a:ext cx="4700" cy="4125"/>
            </a:xfrm>
            <a:custGeom>
              <a:avLst/>
              <a:gdLst/>
              <a:ahLst/>
              <a:cxnLst/>
              <a:rect l="l" t="t" r="r" b="b"/>
              <a:pathLst>
                <a:path w="188" h="165" extrusionOk="0">
                  <a:moveTo>
                    <a:pt x="108" y="0"/>
                  </a:moveTo>
                  <a:cubicBezTo>
                    <a:pt x="86" y="0"/>
                    <a:pt x="63" y="9"/>
                    <a:pt x="45" y="29"/>
                  </a:cubicBezTo>
                  <a:cubicBezTo>
                    <a:pt x="0" y="81"/>
                    <a:pt x="39" y="158"/>
                    <a:pt x="103" y="164"/>
                  </a:cubicBezTo>
                  <a:cubicBezTo>
                    <a:pt x="155" y="158"/>
                    <a:pt x="187" y="113"/>
                    <a:pt x="187" y="68"/>
                  </a:cubicBezTo>
                  <a:cubicBezTo>
                    <a:pt x="179" y="24"/>
                    <a:pt x="144" y="0"/>
                    <a:pt x="10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4420975" y="4453900"/>
              <a:ext cx="33650" cy="40800"/>
            </a:xfrm>
            <a:custGeom>
              <a:avLst/>
              <a:gdLst/>
              <a:ahLst/>
              <a:cxnLst/>
              <a:rect l="l" t="t" r="r" b="b"/>
              <a:pathLst>
                <a:path w="1346" h="1632" extrusionOk="0">
                  <a:moveTo>
                    <a:pt x="242" y="0"/>
                  </a:moveTo>
                  <a:cubicBezTo>
                    <a:pt x="1" y="0"/>
                    <a:pt x="12" y="235"/>
                    <a:pt x="12" y="235"/>
                  </a:cubicBezTo>
                  <a:lnTo>
                    <a:pt x="740" y="1059"/>
                  </a:lnTo>
                  <a:cubicBezTo>
                    <a:pt x="579" y="1252"/>
                    <a:pt x="521" y="1459"/>
                    <a:pt x="618" y="1568"/>
                  </a:cubicBezTo>
                  <a:cubicBezTo>
                    <a:pt x="657" y="1611"/>
                    <a:pt x="716" y="1632"/>
                    <a:pt x="787" y="1632"/>
                  </a:cubicBezTo>
                  <a:cubicBezTo>
                    <a:pt x="927" y="1632"/>
                    <a:pt x="1114" y="1550"/>
                    <a:pt x="1281" y="1401"/>
                  </a:cubicBezTo>
                  <a:cubicBezTo>
                    <a:pt x="1307" y="1381"/>
                    <a:pt x="1326" y="1362"/>
                    <a:pt x="1346" y="1343"/>
                  </a:cubicBezTo>
                  <a:lnTo>
                    <a:pt x="1346" y="1343"/>
                  </a:lnTo>
                  <a:cubicBezTo>
                    <a:pt x="1333" y="1349"/>
                    <a:pt x="1082" y="1536"/>
                    <a:pt x="888" y="1568"/>
                  </a:cubicBezTo>
                  <a:cubicBezTo>
                    <a:pt x="901" y="1562"/>
                    <a:pt x="920" y="1549"/>
                    <a:pt x="933" y="1529"/>
                  </a:cubicBezTo>
                  <a:cubicBezTo>
                    <a:pt x="1026" y="1446"/>
                    <a:pt x="896" y="1307"/>
                    <a:pt x="795" y="1307"/>
                  </a:cubicBezTo>
                  <a:cubicBezTo>
                    <a:pt x="762" y="1307"/>
                    <a:pt x="733" y="1321"/>
                    <a:pt x="714" y="1355"/>
                  </a:cubicBezTo>
                  <a:cubicBezTo>
                    <a:pt x="689" y="1388"/>
                    <a:pt x="676" y="1426"/>
                    <a:pt x="676" y="1465"/>
                  </a:cubicBezTo>
                  <a:cubicBezTo>
                    <a:pt x="618" y="1291"/>
                    <a:pt x="863" y="1027"/>
                    <a:pt x="863" y="1027"/>
                  </a:cubicBezTo>
                  <a:lnTo>
                    <a:pt x="238" y="338"/>
                  </a:lnTo>
                  <a:lnTo>
                    <a:pt x="206" y="299"/>
                  </a:lnTo>
                  <a:cubicBezTo>
                    <a:pt x="70" y="132"/>
                    <a:pt x="289" y="3"/>
                    <a:pt x="289" y="3"/>
                  </a:cubicBezTo>
                  <a:cubicBezTo>
                    <a:pt x="273" y="1"/>
                    <a:pt x="257" y="0"/>
                    <a:pt x="242"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4446400" y="4471225"/>
              <a:ext cx="14500" cy="9650"/>
            </a:xfrm>
            <a:custGeom>
              <a:avLst/>
              <a:gdLst/>
              <a:ahLst/>
              <a:cxnLst/>
              <a:rect l="l" t="t" r="r" b="b"/>
              <a:pathLst>
                <a:path w="580" h="386" extrusionOk="0">
                  <a:moveTo>
                    <a:pt x="350" y="0"/>
                  </a:moveTo>
                  <a:cubicBezTo>
                    <a:pt x="250" y="0"/>
                    <a:pt x="125" y="42"/>
                    <a:pt x="0" y="121"/>
                  </a:cubicBezTo>
                  <a:cubicBezTo>
                    <a:pt x="20" y="113"/>
                    <a:pt x="176" y="45"/>
                    <a:pt x="310" y="45"/>
                  </a:cubicBezTo>
                  <a:cubicBezTo>
                    <a:pt x="391" y="45"/>
                    <a:pt x="465" y="70"/>
                    <a:pt x="496" y="147"/>
                  </a:cubicBezTo>
                  <a:cubicBezTo>
                    <a:pt x="535" y="224"/>
                    <a:pt x="535" y="308"/>
                    <a:pt x="515" y="385"/>
                  </a:cubicBezTo>
                  <a:cubicBezTo>
                    <a:pt x="573" y="257"/>
                    <a:pt x="580" y="134"/>
                    <a:pt x="515" y="63"/>
                  </a:cubicBezTo>
                  <a:cubicBezTo>
                    <a:pt x="478" y="21"/>
                    <a:pt x="420" y="0"/>
                    <a:pt x="350"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4420150" y="4423350"/>
              <a:ext cx="53325" cy="21225"/>
            </a:xfrm>
            <a:custGeom>
              <a:avLst/>
              <a:gdLst/>
              <a:ahLst/>
              <a:cxnLst/>
              <a:rect l="l" t="t" r="r" b="b"/>
              <a:pathLst>
                <a:path w="2133" h="849" extrusionOk="0">
                  <a:moveTo>
                    <a:pt x="45" y="1"/>
                  </a:moveTo>
                  <a:lnTo>
                    <a:pt x="0" y="226"/>
                  </a:lnTo>
                  <a:lnTo>
                    <a:pt x="1044" y="452"/>
                  </a:lnTo>
                  <a:lnTo>
                    <a:pt x="1018" y="387"/>
                  </a:lnTo>
                  <a:lnTo>
                    <a:pt x="1031" y="387"/>
                  </a:lnTo>
                  <a:lnTo>
                    <a:pt x="1765" y="536"/>
                  </a:lnTo>
                  <a:cubicBezTo>
                    <a:pt x="1765" y="536"/>
                    <a:pt x="1739" y="787"/>
                    <a:pt x="1849" y="838"/>
                  </a:cubicBezTo>
                  <a:cubicBezTo>
                    <a:pt x="1863" y="845"/>
                    <a:pt x="1878" y="849"/>
                    <a:pt x="1891" y="849"/>
                  </a:cubicBezTo>
                  <a:cubicBezTo>
                    <a:pt x="2029" y="849"/>
                    <a:pt x="2120" y="528"/>
                    <a:pt x="2126" y="516"/>
                  </a:cubicBezTo>
                  <a:cubicBezTo>
                    <a:pt x="2132" y="471"/>
                    <a:pt x="2132" y="426"/>
                    <a:pt x="2132" y="381"/>
                  </a:cubicBezTo>
                  <a:cubicBezTo>
                    <a:pt x="2126" y="362"/>
                    <a:pt x="2126" y="336"/>
                    <a:pt x="2119" y="317"/>
                  </a:cubicBezTo>
                  <a:cubicBezTo>
                    <a:pt x="2106" y="233"/>
                    <a:pt x="2061" y="168"/>
                    <a:pt x="2003" y="156"/>
                  </a:cubicBezTo>
                  <a:cubicBezTo>
                    <a:pt x="1995" y="154"/>
                    <a:pt x="1987" y="153"/>
                    <a:pt x="1979" y="153"/>
                  </a:cubicBezTo>
                  <a:cubicBezTo>
                    <a:pt x="1896" y="153"/>
                    <a:pt x="1811" y="240"/>
                    <a:pt x="1759" y="375"/>
                  </a:cubicBezTo>
                  <a:lnTo>
                    <a:pt x="45"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4467925" y="4437375"/>
              <a:ext cx="3825" cy="2525"/>
            </a:xfrm>
            <a:custGeom>
              <a:avLst/>
              <a:gdLst/>
              <a:ahLst/>
              <a:cxnLst/>
              <a:rect l="l" t="t" r="r" b="b"/>
              <a:pathLst>
                <a:path w="153" h="101" extrusionOk="0">
                  <a:moveTo>
                    <a:pt x="66" y="0"/>
                  </a:moveTo>
                  <a:cubicBezTo>
                    <a:pt x="56" y="0"/>
                    <a:pt x="47" y="4"/>
                    <a:pt x="41" y="13"/>
                  </a:cubicBezTo>
                  <a:cubicBezTo>
                    <a:pt x="1" y="43"/>
                    <a:pt x="46" y="100"/>
                    <a:pt x="84" y="100"/>
                  </a:cubicBezTo>
                  <a:cubicBezTo>
                    <a:pt x="94" y="100"/>
                    <a:pt x="105" y="96"/>
                    <a:pt x="112" y="84"/>
                  </a:cubicBezTo>
                  <a:cubicBezTo>
                    <a:pt x="153" y="58"/>
                    <a:pt x="104" y="0"/>
                    <a:pt x="66"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4444625" y="4429150"/>
              <a:ext cx="28675" cy="16850"/>
            </a:xfrm>
            <a:custGeom>
              <a:avLst/>
              <a:gdLst/>
              <a:ahLst/>
              <a:cxnLst/>
              <a:rect l="l" t="t" r="r" b="b"/>
              <a:pathLst>
                <a:path w="1147" h="674" extrusionOk="0">
                  <a:moveTo>
                    <a:pt x="116" y="1"/>
                  </a:moveTo>
                  <a:lnTo>
                    <a:pt x="116" y="1"/>
                  </a:lnTo>
                  <a:cubicBezTo>
                    <a:pt x="26" y="39"/>
                    <a:pt x="0" y="149"/>
                    <a:pt x="65" y="220"/>
                  </a:cubicBezTo>
                  <a:lnTo>
                    <a:pt x="735" y="368"/>
                  </a:lnTo>
                  <a:cubicBezTo>
                    <a:pt x="722" y="529"/>
                    <a:pt x="773" y="651"/>
                    <a:pt x="863" y="671"/>
                  </a:cubicBezTo>
                  <a:cubicBezTo>
                    <a:pt x="871" y="673"/>
                    <a:pt x="879" y="674"/>
                    <a:pt x="887" y="674"/>
                  </a:cubicBezTo>
                  <a:cubicBezTo>
                    <a:pt x="985" y="674"/>
                    <a:pt x="1092" y="533"/>
                    <a:pt x="1134" y="342"/>
                  </a:cubicBezTo>
                  <a:cubicBezTo>
                    <a:pt x="1140" y="323"/>
                    <a:pt x="1147" y="304"/>
                    <a:pt x="1147" y="284"/>
                  </a:cubicBezTo>
                  <a:lnTo>
                    <a:pt x="1147" y="284"/>
                  </a:lnTo>
                  <a:cubicBezTo>
                    <a:pt x="1115" y="387"/>
                    <a:pt x="1063" y="484"/>
                    <a:pt x="999" y="574"/>
                  </a:cubicBezTo>
                  <a:cubicBezTo>
                    <a:pt x="1005" y="561"/>
                    <a:pt x="1005" y="548"/>
                    <a:pt x="1005" y="535"/>
                  </a:cubicBezTo>
                  <a:cubicBezTo>
                    <a:pt x="1018" y="482"/>
                    <a:pt x="968" y="455"/>
                    <a:pt x="918" y="455"/>
                  </a:cubicBezTo>
                  <a:cubicBezTo>
                    <a:pt x="872" y="455"/>
                    <a:pt x="825" y="479"/>
                    <a:pt x="831" y="529"/>
                  </a:cubicBezTo>
                  <a:cubicBezTo>
                    <a:pt x="831" y="555"/>
                    <a:pt x="838" y="581"/>
                    <a:pt x="851" y="600"/>
                  </a:cubicBezTo>
                  <a:cubicBezTo>
                    <a:pt x="760" y="529"/>
                    <a:pt x="786" y="310"/>
                    <a:pt x="786" y="310"/>
                  </a:cubicBezTo>
                  <a:lnTo>
                    <a:pt x="213" y="194"/>
                  </a:lnTo>
                  <a:lnTo>
                    <a:pt x="181" y="188"/>
                  </a:lnTo>
                  <a:cubicBezTo>
                    <a:pt x="52" y="149"/>
                    <a:pt x="116" y="1"/>
                    <a:pt x="116"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4464100" y="4427150"/>
              <a:ext cx="9050" cy="5575"/>
            </a:xfrm>
            <a:custGeom>
              <a:avLst/>
              <a:gdLst/>
              <a:ahLst/>
              <a:cxnLst/>
              <a:rect l="l" t="t" r="r" b="b"/>
              <a:pathLst>
                <a:path w="362" h="223" extrusionOk="0">
                  <a:moveTo>
                    <a:pt x="221" y="1"/>
                  </a:moveTo>
                  <a:cubicBezTo>
                    <a:pt x="138" y="1"/>
                    <a:pt x="53" y="88"/>
                    <a:pt x="1" y="223"/>
                  </a:cubicBezTo>
                  <a:cubicBezTo>
                    <a:pt x="12" y="206"/>
                    <a:pt x="116" y="37"/>
                    <a:pt x="220" y="37"/>
                  </a:cubicBezTo>
                  <a:cubicBezTo>
                    <a:pt x="235" y="37"/>
                    <a:pt x="250" y="40"/>
                    <a:pt x="265" y="49"/>
                  </a:cubicBezTo>
                  <a:cubicBezTo>
                    <a:pt x="310" y="74"/>
                    <a:pt x="342" y="119"/>
                    <a:pt x="361" y="171"/>
                  </a:cubicBezTo>
                  <a:cubicBezTo>
                    <a:pt x="342" y="81"/>
                    <a:pt x="303" y="16"/>
                    <a:pt x="245" y="4"/>
                  </a:cubicBezTo>
                  <a:cubicBezTo>
                    <a:pt x="237" y="2"/>
                    <a:pt x="229" y="1"/>
                    <a:pt x="22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a:off x="4410325" y="4348150"/>
              <a:ext cx="48325" cy="41100"/>
            </a:xfrm>
            <a:custGeom>
              <a:avLst/>
              <a:gdLst/>
              <a:ahLst/>
              <a:cxnLst/>
              <a:rect l="l" t="t" r="r" b="b"/>
              <a:pathLst>
                <a:path w="1933" h="1644" extrusionOk="0">
                  <a:moveTo>
                    <a:pt x="1424" y="1"/>
                  </a:moveTo>
                  <a:cubicBezTo>
                    <a:pt x="1390" y="1"/>
                    <a:pt x="1357" y="9"/>
                    <a:pt x="1327" y="27"/>
                  </a:cubicBezTo>
                  <a:cubicBezTo>
                    <a:pt x="1263" y="85"/>
                    <a:pt x="1276" y="220"/>
                    <a:pt x="1353" y="355"/>
                  </a:cubicBezTo>
                  <a:lnTo>
                    <a:pt x="0" y="1469"/>
                  </a:lnTo>
                  <a:lnTo>
                    <a:pt x="148" y="1643"/>
                  </a:lnTo>
                  <a:lnTo>
                    <a:pt x="966" y="967"/>
                  </a:lnTo>
                  <a:lnTo>
                    <a:pt x="902" y="948"/>
                  </a:lnTo>
                  <a:lnTo>
                    <a:pt x="915" y="935"/>
                  </a:lnTo>
                  <a:lnTo>
                    <a:pt x="1482" y="452"/>
                  </a:lnTo>
                  <a:cubicBezTo>
                    <a:pt x="1482" y="452"/>
                    <a:pt x="1619" y="584"/>
                    <a:pt x="1726" y="584"/>
                  </a:cubicBezTo>
                  <a:cubicBezTo>
                    <a:pt x="1742" y="584"/>
                    <a:pt x="1757" y="581"/>
                    <a:pt x="1772" y="574"/>
                  </a:cubicBezTo>
                  <a:cubicBezTo>
                    <a:pt x="1933" y="490"/>
                    <a:pt x="1694" y="168"/>
                    <a:pt x="1688" y="155"/>
                  </a:cubicBezTo>
                  <a:cubicBezTo>
                    <a:pt x="1656" y="123"/>
                    <a:pt x="1623" y="91"/>
                    <a:pt x="1585" y="65"/>
                  </a:cubicBezTo>
                  <a:cubicBezTo>
                    <a:pt x="1566" y="59"/>
                    <a:pt x="1553" y="46"/>
                    <a:pt x="1533" y="33"/>
                  </a:cubicBezTo>
                  <a:cubicBezTo>
                    <a:pt x="1502" y="12"/>
                    <a:pt x="1463" y="1"/>
                    <a:pt x="1424"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4450425" y="4354600"/>
              <a:ext cx="3225" cy="3075"/>
            </a:xfrm>
            <a:custGeom>
              <a:avLst/>
              <a:gdLst/>
              <a:ahLst/>
              <a:cxnLst/>
              <a:rect l="l" t="t" r="r" b="b"/>
              <a:pathLst>
                <a:path w="129" h="123" extrusionOk="0">
                  <a:moveTo>
                    <a:pt x="65" y="0"/>
                  </a:moveTo>
                  <a:cubicBezTo>
                    <a:pt x="0" y="20"/>
                    <a:pt x="13" y="116"/>
                    <a:pt x="84" y="123"/>
                  </a:cubicBezTo>
                  <a:cubicBezTo>
                    <a:pt x="110" y="116"/>
                    <a:pt x="129" y="84"/>
                    <a:pt x="123" y="52"/>
                  </a:cubicBezTo>
                  <a:cubicBezTo>
                    <a:pt x="123" y="26"/>
                    <a:pt x="97" y="0"/>
                    <a:pt x="65"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4430450" y="4352025"/>
              <a:ext cx="27400" cy="20325"/>
            </a:xfrm>
            <a:custGeom>
              <a:avLst/>
              <a:gdLst/>
              <a:ahLst/>
              <a:cxnLst/>
              <a:rect l="l" t="t" r="r" b="b"/>
              <a:pathLst>
                <a:path w="1096" h="813" extrusionOk="0">
                  <a:moveTo>
                    <a:pt x="883" y="0"/>
                  </a:moveTo>
                  <a:cubicBezTo>
                    <a:pt x="947" y="84"/>
                    <a:pt x="992" y="187"/>
                    <a:pt x="1018" y="290"/>
                  </a:cubicBezTo>
                  <a:cubicBezTo>
                    <a:pt x="1012" y="277"/>
                    <a:pt x="1005" y="271"/>
                    <a:pt x="992" y="265"/>
                  </a:cubicBezTo>
                  <a:cubicBezTo>
                    <a:pt x="973" y="245"/>
                    <a:pt x="949" y="236"/>
                    <a:pt x="925" y="236"/>
                  </a:cubicBezTo>
                  <a:cubicBezTo>
                    <a:pt x="901" y="236"/>
                    <a:pt x="876" y="245"/>
                    <a:pt x="857" y="265"/>
                  </a:cubicBezTo>
                  <a:cubicBezTo>
                    <a:pt x="831" y="303"/>
                    <a:pt x="838" y="361"/>
                    <a:pt x="883" y="393"/>
                  </a:cubicBezTo>
                  <a:cubicBezTo>
                    <a:pt x="902" y="413"/>
                    <a:pt x="922" y="419"/>
                    <a:pt x="947" y="426"/>
                  </a:cubicBezTo>
                  <a:cubicBezTo>
                    <a:pt x="937" y="428"/>
                    <a:pt x="927" y="430"/>
                    <a:pt x="916" y="430"/>
                  </a:cubicBezTo>
                  <a:cubicBezTo>
                    <a:pt x="810" y="430"/>
                    <a:pt x="677" y="297"/>
                    <a:pt x="677" y="297"/>
                  </a:cubicBezTo>
                  <a:lnTo>
                    <a:pt x="232" y="670"/>
                  </a:lnTo>
                  <a:lnTo>
                    <a:pt x="207" y="696"/>
                  </a:lnTo>
                  <a:cubicBezTo>
                    <a:pt x="184" y="713"/>
                    <a:pt x="163" y="719"/>
                    <a:pt x="144" y="719"/>
                  </a:cubicBezTo>
                  <a:cubicBezTo>
                    <a:pt x="71" y="719"/>
                    <a:pt x="20" y="632"/>
                    <a:pt x="20" y="632"/>
                  </a:cubicBezTo>
                  <a:lnTo>
                    <a:pt x="20" y="632"/>
                  </a:lnTo>
                  <a:cubicBezTo>
                    <a:pt x="0" y="722"/>
                    <a:pt x="71" y="812"/>
                    <a:pt x="161" y="812"/>
                  </a:cubicBezTo>
                  <a:lnTo>
                    <a:pt x="696" y="374"/>
                  </a:lnTo>
                  <a:cubicBezTo>
                    <a:pt x="775" y="444"/>
                    <a:pt x="861" y="485"/>
                    <a:pt x="929" y="485"/>
                  </a:cubicBezTo>
                  <a:cubicBezTo>
                    <a:pt x="961" y="485"/>
                    <a:pt x="989" y="476"/>
                    <a:pt x="1012" y="458"/>
                  </a:cubicBezTo>
                  <a:cubicBezTo>
                    <a:pt x="1095" y="393"/>
                    <a:pt x="1057" y="200"/>
                    <a:pt x="922" y="39"/>
                  </a:cubicBezTo>
                  <a:cubicBezTo>
                    <a:pt x="909" y="26"/>
                    <a:pt x="896" y="13"/>
                    <a:pt x="883"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4"/>
            <p:cNvSpPr/>
            <p:nvPr/>
          </p:nvSpPr>
          <p:spPr>
            <a:xfrm>
              <a:off x="4441550" y="4348150"/>
              <a:ext cx="7125" cy="8900"/>
            </a:xfrm>
            <a:custGeom>
              <a:avLst/>
              <a:gdLst/>
              <a:ahLst/>
              <a:cxnLst/>
              <a:rect l="l" t="t" r="r" b="b"/>
              <a:pathLst>
                <a:path w="285" h="356" extrusionOk="0">
                  <a:moveTo>
                    <a:pt x="172" y="1"/>
                  </a:moveTo>
                  <a:cubicBezTo>
                    <a:pt x="140" y="1"/>
                    <a:pt x="108" y="9"/>
                    <a:pt x="78" y="27"/>
                  </a:cubicBezTo>
                  <a:cubicBezTo>
                    <a:pt x="14" y="85"/>
                    <a:pt x="27" y="213"/>
                    <a:pt x="104" y="355"/>
                  </a:cubicBezTo>
                  <a:cubicBezTo>
                    <a:pt x="97" y="329"/>
                    <a:pt x="1" y="85"/>
                    <a:pt x="130" y="39"/>
                  </a:cubicBezTo>
                  <a:cubicBezTo>
                    <a:pt x="156" y="28"/>
                    <a:pt x="186" y="21"/>
                    <a:pt x="218" y="21"/>
                  </a:cubicBezTo>
                  <a:cubicBezTo>
                    <a:pt x="240" y="21"/>
                    <a:pt x="263" y="25"/>
                    <a:pt x="284" y="33"/>
                  </a:cubicBezTo>
                  <a:cubicBezTo>
                    <a:pt x="249" y="12"/>
                    <a:pt x="211" y="1"/>
                    <a:pt x="17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4"/>
            <p:cNvSpPr/>
            <p:nvPr/>
          </p:nvSpPr>
          <p:spPr>
            <a:xfrm>
              <a:off x="4304200" y="4418375"/>
              <a:ext cx="66850" cy="39700"/>
            </a:xfrm>
            <a:custGeom>
              <a:avLst/>
              <a:gdLst/>
              <a:ahLst/>
              <a:cxnLst/>
              <a:rect l="l" t="t" r="r" b="b"/>
              <a:pathLst>
                <a:path w="2674" h="1588" extrusionOk="0">
                  <a:moveTo>
                    <a:pt x="2558" y="0"/>
                  </a:moveTo>
                  <a:lnTo>
                    <a:pt x="1327" y="548"/>
                  </a:lnTo>
                  <a:lnTo>
                    <a:pt x="1398" y="599"/>
                  </a:lnTo>
                  <a:lnTo>
                    <a:pt x="1385" y="606"/>
                  </a:lnTo>
                  <a:lnTo>
                    <a:pt x="529" y="1005"/>
                  </a:lnTo>
                  <a:cubicBezTo>
                    <a:pt x="529" y="1005"/>
                    <a:pt x="382" y="759"/>
                    <a:pt x="245" y="759"/>
                  </a:cubicBezTo>
                  <a:cubicBezTo>
                    <a:pt x="239" y="759"/>
                    <a:pt x="232" y="759"/>
                    <a:pt x="226" y="760"/>
                  </a:cubicBezTo>
                  <a:cubicBezTo>
                    <a:pt x="0" y="805"/>
                    <a:pt x="181" y="1276"/>
                    <a:pt x="181" y="1295"/>
                  </a:cubicBezTo>
                  <a:cubicBezTo>
                    <a:pt x="207" y="1346"/>
                    <a:pt x="239" y="1392"/>
                    <a:pt x="277" y="1437"/>
                  </a:cubicBezTo>
                  <a:cubicBezTo>
                    <a:pt x="297" y="1456"/>
                    <a:pt x="316" y="1475"/>
                    <a:pt x="335" y="1495"/>
                  </a:cubicBezTo>
                  <a:cubicBezTo>
                    <a:pt x="398" y="1558"/>
                    <a:pt x="465" y="1588"/>
                    <a:pt x="522" y="1588"/>
                  </a:cubicBezTo>
                  <a:cubicBezTo>
                    <a:pt x="540" y="1588"/>
                    <a:pt x="558" y="1585"/>
                    <a:pt x="574" y="1578"/>
                  </a:cubicBezTo>
                  <a:cubicBezTo>
                    <a:pt x="677" y="1533"/>
                    <a:pt x="703" y="1359"/>
                    <a:pt x="657" y="1173"/>
                  </a:cubicBezTo>
                  <a:lnTo>
                    <a:pt x="2674" y="264"/>
                  </a:lnTo>
                  <a:lnTo>
                    <a:pt x="2558"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4308700" y="4444450"/>
              <a:ext cx="3700" cy="3275"/>
            </a:xfrm>
            <a:custGeom>
              <a:avLst/>
              <a:gdLst/>
              <a:ahLst/>
              <a:cxnLst/>
              <a:rect l="l" t="t" r="r" b="b"/>
              <a:pathLst>
                <a:path w="148" h="131" extrusionOk="0">
                  <a:moveTo>
                    <a:pt x="67" y="0"/>
                  </a:moveTo>
                  <a:cubicBezTo>
                    <a:pt x="40" y="0"/>
                    <a:pt x="14" y="17"/>
                    <a:pt x="7" y="46"/>
                  </a:cubicBezTo>
                  <a:cubicBezTo>
                    <a:pt x="1" y="84"/>
                    <a:pt x="27" y="117"/>
                    <a:pt x="59" y="130"/>
                  </a:cubicBezTo>
                  <a:cubicBezTo>
                    <a:pt x="62" y="130"/>
                    <a:pt x="65" y="130"/>
                    <a:pt x="68" y="130"/>
                  </a:cubicBezTo>
                  <a:cubicBezTo>
                    <a:pt x="120" y="130"/>
                    <a:pt x="148" y="76"/>
                    <a:pt x="123" y="33"/>
                  </a:cubicBezTo>
                  <a:cubicBezTo>
                    <a:pt x="109" y="10"/>
                    <a:pt x="88" y="0"/>
                    <a:pt x="6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4305175" y="4432050"/>
              <a:ext cx="36575" cy="18875"/>
            </a:xfrm>
            <a:custGeom>
              <a:avLst/>
              <a:gdLst/>
              <a:ahLst/>
              <a:cxnLst/>
              <a:rect l="l" t="t" r="r" b="b"/>
              <a:pathLst>
                <a:path w="1463" h="755" extrusionOk="0">
                  <a:moveTo>
                    <a:pt x="1288" y="1"/>
                  </a:moveTo>
                  <a:lnTo>
                    <a:pt x="503" y="355"/>
                  </a:lnTo>
                  <a:cubicBezTo>
                    <a:pt x="414" y="219"/>
                    <a:pt x="300" y="134"/>
                    <a:pt x="205" y="134"/>
                  </a:cubicBezTo>
                  <a:cubicBezTo>
                    <a:pt x="183" y="134"/>
                    <a:pt x="161" y="139"/>
                    <a:pt x="142" y="149"/>
                  </a:cubicBezTo>
                  <a:cubicBezTo>
                    <a:pt x="19" y="213"/>
                    <a:pt x="0" y="452"/>
                    <a:pt x="110" y="696"/>
                  </a:cubicBezTo>
                  <a:cubicBezTo>
                    <a:pt x="122" y="715"/>
                    <a:pt x="134" y="733"/>
                    <a:pt x="141" y="752"/>
                  </a:cubicBezTo>
                  <a:lnTo>
                    <a:pt x="141" y="752"/>
                  </a:lnTo>
                  <a:cubicBezTo>
                    <a:pt x="96" y="624"/>
                    <a:pt x="77" y="489"/>
                    <a:pt x="77" y="355"/>
                  </a:cubicBezTo>
                  <a:lnTo>
                    <a:pt x="77" y="355"/>
                  </a:lnTo>
                  <a:cubicBezTo>
                    <a:pt x="84" y="368"/>
                    <a:pt x="90" y="381"/>
                    <a:pt x="97" y="394"/>
                  </a:cubicBezTo>
                  <a:cubicBezTo>
                    <a:pt x="110" y="424"/>
                    <a:pt x="135" y="436"/>
                    <a:pt x="163" y="436"/>
                  </a:cubicBezTo>
                  <a:cubicBezTo>
                    <a:pt x="242" y="436"/>
                    <a:pt x="344" y="338"/>
                    <a:pt x="277" y="271"/>
                  </a:cubicBezTo>
                  <a:cubicBezTo>
                    <a:pt x="258" y="246"/>
                    <a:pt x="232" y="226"/>
                    <a:pt x="206" y="213"/>
                  </a:cubicBezTo>
                  <a:cubicBezTo>
                    <a:pt x="348" y="213"/>
                    <a:pt x="490" y="458"/>
                    <a:pt x="490" y="458"/>
                  </a:cubicBezTo>
                  <a:lnTo>
                    <a:pt x="1160" y="149"/>
                  </a:lnTo>
                  <a:lnTo>
                    <a:pt x="1192" y="130"/>
                  </a:lnTo>
                  <a:cubicBezTo>
                    <a:pt x="1213" y="122"/>
                    <a:pt x="1232" y="119"/>
                    <a:pt x="1249" y="119"/>
                  </a:cubicBezTo>
                  <a:cubicBezTo>
                    <a:pt x="1364" y="119"/>
                    <a:pt x="1398" y="265"/>
                    <a:pt x="1398" y="265"/>
                  </a:cubicBezTo>
                  <a:cubicBezTo>
                    <a:pt x="1462" y="162"/>
                    <a:pt x="1404" y="33"/>
                    <a:pt x="1288" y="1"/>
                  </a:cubicBezTo>
                  <a:close/>
                  <a:moveTo>
                    <a:pt x="141" y="752"/>
                  </a:moveTo>
                  <a:lnTo>
                    <a:pt x="141" y="752"/>
                  </a:lnTo>
                  <a:cubicBezTo>
                    <a:pt x="141" y="753"/>
                    <a:pt x="141" y="754"/>
                    <a:pt x="142" y="754"/>
                  </a:cubicBezTo>
                  <a:cubicBezTo>
                    <a:pt x="141" y="754"/>
                    <a:pt x="141" y="753"/>
                    <a:pt x="141" y="752"/>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4"/>
            <p:cNvSpPr/>
            <p:nvPr/>
          </p:nvSpPr>
          <p:spPr>
            <a:xfrm>
              <a:off x="4312575" y="4447525"/>
              <a:ext cx="9350" cy="10475"/>
            </a:xfrm>
            <a:custGeom>
              <a:avLst/>
              <a:gdLst/>
              <a:ahLst/>
              <a:cxnLst/>
              <a:rect l="l" t="t" r="r" b="b"/>
              <a:pathLst>
                <a:path w="374" h="419" extrusionOk="0">
                  <a:moveTo>
                    <a:pt x="322" y="0"/>
                  </a:moveTo>
                  <a:cubicBezTo>
                    <a:pt x="322" y="32"/>
                    <a:pt x="361" y="361"/>
                    <a:pt x="187" y="374"/>
                  </a:cubicBezTo>
                  <a:cubicBezTo>
                    <a:pt x="177" y="375"/>
                    <a:pt x="166" y="375"/>
                    <a:pt x="155" y="375"/>
                  </a:cubicBezTo>
                  <a:cubicBezTo>
                    <a:pt x="100" y="375"/>
                    <a:pt x="44" y="361"/>
                    <a:pt x="0" y="329"/>
                  </a:cubicBezTo>
                  <a:lnTo>
                    <a:pt x="0" y="329"/>
                  </a:lnTo>
                  <a:cubicBezTo>
                    <a:pt x="62" y="386"/>
                    <a:pt x="128" y="418"/>
                    <a:pt x="184" y="418"/>
                  </a:cubicBezTo>
                  <a:cubicBezTo>
                    <a:pt x="203" y="418"/>
                    <a:pt x="222" y="414"/>
                    <a:pt x="239" y="406"/>
                  </a:cubicBezTo>
                  <a:cubicBezTo>
                    <a:pt x="342" y="361"/>
                    <a:pt x="374" y="193"/>
                    <a:pt x="322"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4"/>
            <p:cNvSpPr/>
            <p:nvPr/>
          </p:nvSpPr>
          <p:spPr>
            <a:xfrm>
              <a:off x="4345575" y="4401950"/>
              <a:ext cx="49800" cy="102950"/>
            </a:xfrm>
            <a:custGeom>
              <a:avLst/>
              <a:gdLst/>
              <a:ahLst/>
              <a:cxnLst/>
              <a:rect l="l" t="t" r="r" b="b"/>
              <a:pathLst>
                <a:path w="1992" h="4118" extrusionOk="0">
                  <a:moveTo>
                    <a:pt x="1560" y="0"/>
                  </a:moveTo>
                  <a:lnTo>
                    <a:pt x="639" y="3318"/>
                  </a:lnTo>
                  <a:cubicBezTo>
                    <a:pt x="595" y="3313"/>
                    <a:pt x="552" y="3311"/>
                    <a:pt x="511" y="3311"/>
                  </a:cubicBezTo>
                  <a:cubicBezTo>
                    <a:pt x="262" y="3311"/>
                    <a:pt x="72" y="3393"/>
                    <a:pt x="33" y="3537"/>
                  </a:cubicBezTo>
                  <a:cubicBezTo>
                    <a:pt x="1" y="3652"/>
                    <a:pt x="72" y="3781"/>
                    <a:pt x="207" y="3891"/>
                  </a:cubicBezTo>
                  <a:cubicBezTo>
                    <a:pt x="239" y="3917"/>
                    <a:pt x="271" y="3942"/>
                    <a:pt x="310" y="3962"/>
                  </a:cubicBezTo>
                  <a:cubicBezTo>
                    <a:pt x="387" y="4007"/>
                    <a:pt x="465" y="4045"/>
                    <a:pt x="548" y="4078"/>
                  </a:cubicBezTo>
                  <a:cubicBezTo>
                    <a:pt x="564" y="4078"/>
                    <a:pt x="755" y="4117"/>
                    <a:pt x="948" y="4117"/>
                  </a:cubicBezTo>
                  <a:cubicBezTo>
                    <a:pt x="1152" y="4117"/>
                    <a:pt x="1360" y="4073"/>
                    <a:pt x="1366" y="3891"/>
                  </a:cubicBezTo>
                  <a:cubicBezTo>
                    <a:pt x="1373" y="3652"/>
                    <a:pt x="922" y="3472"/>
                    <a:pt x="922" y="3472"/>
                  </a:cubicBezTo>
                  <a:lnTo>
                    <a:pt x="1328" y="2068"/>
                  </a:lnTo>
                  <a:lnTo>
                    <a:pt x="1341" y="2042"/>
                  </a:lnTo>
                  <a:lnTo>
                    <a:pt x="1431" y="2145"/>
                  </a:lnTo>
                  <a:lnTo>
                    <a:pt x="1991" y="123"/>
                  </a:lnTo>
                  <a:lnTo>
                    <a:pt x="1560"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4363250" y="4497725"/>
              <a:ext cx="5875" cy="4900"/>
            </a:xfrm>
            <a:custGeom>
              <a:avLst/>
              <a:gdLst/>
              <a:ahLst/>
              <a:cxnLst/>
              <a:rect l="l" t="t" r="r" b="b"/>
              <a:pathLst>
                <a:path w="235" h="196" extrusionOk="0">
                  <a:moveTo>
                    <a:pt x="118" y="0"/>
                  </a:moveTo>
                  <a:cubicBezTo>
                    <a:pt x="55" y="0"/>
                    <a:pt x="0" y="61"/>
                    <a:pt x="22" y="131"/>
                  </a:cubicBezTo>
                  <a:cubicBezTo>
                    <a:pt x="37" y="171"/>
                    <a:pt x="79" y="195"/>
                    <a:pt x="121" y="195"/>
                  </a:cubicBezTo>
                  <a:cubicBezTo>
                    <a:pt x="133" y="195"/>
                    <a:pt x="145" y="193"/>
                    <a:pt x="157" y="189"/>
                  </a:cubicBezTo>
                  <a:cubicBezTo>
                    <a:pt x="234" y="150"/>
                    <a:pt x="234" y="40"/>
                    <a:pt x="157" y="8"/>
                  </a:cubicBezTo>
                  <a:cubicBezTo>
                    <a:pt x="144" y="3"/>
                    <a:pt x="131" y="0"/>
                    <a:pt x="11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4359425" y="4451150"/>
              <a:ext cx="24350" cy="54800"/>
            </a:xfrm>
            <a:custGeom>
              <a:avLst/>
              <a:gdLst/>
              <a:ahLst/>
              <a:cxnLst/>
              <a:rect l="l" t="t" r="r" b="b"/>
              <a:pathLst>
                <a:path w="974" h="2192" extrusionOk="0">
                  <a:moveTo>
                    <a:pt x="634" y="0"/>
                  </a:moveTo>
                  <a:cubicBezTo>
                    <a:pt x="581" y="0"/>
                    <a:pt x="518" y="17"/>
                    <a:pt x="445" y="61"/>
                  </a:cubicBezTo>
                  <a:cubicBezTo>
                    <a:pt x="445" y="61"/>
                    <a:pt x="761" y="87"/>
                    <a:pt x="703" y="345"/>
                  </a:cubicBezTo>
                  <a:lnTo>
                    <a:pt x="690" y="409"/>
                  </a:lnTo>
                  <a:lnTo>
                    <a:pt x="368" y="1504"/>
                  </a:lnTo>
                  <a:cubicBezTo>
                    <a:pt x="368" y="1504"/>
                    <a:pt x="774" y="1665"/>
                    <a:pt x="806" y="1891"/>
                  </a:cubicBezTo>
                  <a:cubicBezTo>
                    <a:pt x="787" y="1845"/>
                    <a:pt x="748" y="1807"/>
                    <a:pt x="703" y="1788"/>
                  </a:cubicBezTo>
                  <a:cubicBezTo>
                    <a:pt x="681" y="1772"/>
                    <a:pt x="660" y="1765"/>
                    <a:pt x="639" y="1765"/>
                  </a:cubicBezTo>
                  <a:cubicBezTo>
                    <a:pt x="500" y="1765"/>
                    <a:pt x="387" y="2052"/>
                    <a:pt x="555" y="2097"/>
                  </a:cubicBezTo>
                  <a:cubicBezTo>
                    <a:pt x="581" y="2103"/>
                    <a:pt x="600" y="2110"/>
                    <a:pt x="626" y="2116"/>
                  </a:cubicBezTo>
                  <a:cubicBezTo>
                    <a:pt x="553" y="2136"/>
                    <a:pt x="467" y="2143"/>
                    <a:pt x="382" y="2143"/>
                  </a:cubicBezTo>
                  <a:cubicBezTo>
                    <a:pt x="195" y="2143"/>
                    <a:pt x="14" y="2110"/>
                    <a:pt x="1" y="2110"/>
                  </a:cubicBezTo>
                  <a:cubicBezTo>
                    <a:pt x="33" y="2122"/>
                    <a:pt x="65" y="2129"/>
                    <a:pt x="97" y="2142"/>
                  </a:cubicBezTo>
                  <a:cubicBezTo>
                    <a:pt x="222" y="2175"/>
                    <a:pt x="344" y="2192"/>
                    <a:pt x="453" y="2192"/>
                  </a:cubicBezTo>
                  <a:cubicBezTo>
                    <a:pt x="700" y="2192"/>
                    <a:pt x="888" y="2111"/>
                    <a:pt x="928" y="1968"/>
                  </a:cubicBezTo>
                  <a:cubicBezTo>
                    <a:pt x="973" y="1800"/>
                    <a:pt x="800" y="1601"/>
                    <a:pt x="516" y="1472"/>
                  </a:cubicBezTo>
                  <a:lnTo>
                    <a:pt x="877" y="177"/>
                  </a:lnTo>
                  <a:cubicBezTo>
                    <a:pt x="877" y="177"/>
                    <a:pt x="805" y="0"/>
                    <a:pt x="63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4"/>
            <p:cNvSpPr/>
            <p:nvPr/>
          </p:nvSpPr>
          <p:spPr>
            <a:xfrm>
              <a:off x="4345575" y="4484700"/>
              <a:ext cx="15975" cy="14525"/>
            </a:xfrm>
            <a:custGeom>
              <a:avLst/>
              <a:gdLst/>
              <a:ahLst/>
              <a:cxnLst/>
              <a:rect l="l" t="t" r="r" b="b"/>
              <a:pathLst>
                <a:path w="639" h="581" extrusionOk="0">
                  <a:moveTo>
                    <a:pt x="511" y="1"/>
                  </a:moveTo>
                  <a:cubicBezTo>
                    <a:pt x="262" y="1"/>
                    <a:pt x="72" y="83"/>
                    <a:pt x="33" y="227"/>
                  </a:cubicBezTo>
                  <a:cubicBezTo>
                    <a:pt x="1" y="342"/>
                    <a:pt x="72" y="471"/>
                    <a:pt x="213" y="581"/>
                  </a:cubicBezTo>
                  <a:cubicBezTo>
                    <a:pt x="143" y="503"/>
                    <a:pt x="104" y="407"/>
                    <a:pt x="97" y="304"/>
                  </a:cubicBezTo>
                  <a:cubicBezTo>
                    <a:pt x="78" y="33"/>
                    <a:pt x="593" y="8"/>
                    <a:pt x="639" y="8"/>
                  </a:cubicBezTo>
                  <a:cubicBezTo>
                    <a:pt x="595" y="3"/>
                    <a:pt x="552" y="1"/>
                    <a:pt x="51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4"/>
            <p:cNvSpPr/>
            <p:nvPr/>
          </p:nvSpPr>
          <p:spPr>
            <a:xfrm>
              <a:off x="4315950" y="4342225"/>
              <a:ext cx="67825" cy="49275"/>
            </a:xfrm>
            <a:custGeom>
              <a:avLst/>
              <a:gdLst/>
              <a:ahLst/>
              <a:cxnLst/>
              <a:rect l="l" t="t" r="r" b="b"/>
              <a:pathLst>
                <a:path w="2713" h="1971" extrusionOk="0">
                  <a:moveTo>
                    <a:pt x="637" y="1"/>
                  </a:moveTo>
                  <a:cubicBezTo>
                    <a:pt x="582" y="1"/>
                    <a:pt x="519" y="23"/>
                    <a:pt x="458" y="64"/>
                  </a:cubicBezTo>
                  <a:cubicBezTo>
                    <a:pt x="432" y="83"/>
                    <a:pt x="413" y="96"/>
                    <a:pt x="394" y="115"/>
                  </a:cubicBezTo>
                  <a:cubicBezTo>
                    <a:pt x="348" y="154"/>
                    <a:pt x="303" y="199"/>
                    <a:pt x="271" y="251"/>
                  </a:cubicBezTo>
                  <a:cubicBezTo>
                    <a:pt x="265" y="264"/>
                    <a:pt x="1" y="734"/>
                    <a:pt x="226" y="811"/>
                  </a:cubicBezTo>
                  <a:cubicBezTo>
                    <a:pt x="241" y="817"/>
                    <a:pt x="257" y="819"/>
                    <a:pt x="273" y="819"/>
                  </a:cubicBezTo>
                  <a:cubicBezTo>
                    <a:pt x="419" y="819"/>
                    <a:pt x="587" y="605"/>
                    <a:pt x="587" y="605"/>
                  </a:cubicBezTo>
                  <a:lnTo>
                    <a:pt x="1418" y="1159"/>
                  </a:lnTo>
                  <a:lnTo>
                    <a:pt x="1431" y="1165"/>
                  </a:lnTo>
                  <a:lnTo>
                    <a:pt x="1353" y="1204"/>
                  </a:lnTo>
                  <a:lnTo>
                    <a:pt x="2551" y="1971"/>
                  </a:lnTo>
                  <a:lnTo>
                    <a:pt x="2712" y="1719"/>
                  </a:lnTo>
                  <a:lnTo>
                    <a:pt x="741" y="457"/>
                  </a:lnTo>
                  <a:cubicBezTo>
                    <a:pt x="825" y="264"/>
                    <a:pt x="825" y="83"/>
                    <a:pt x="722" y="25"/>
                  </a:cubicBezTo>
                  <a:cubicBezTo>
                    <a:pt x="698" y="9"/>
                    <a:pt x="669" y="1"/>
                    <a:pt x="637"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4322075" y="4351700"/>
              <a:ext cx="3400" cy="4050"/>
            </a:xfrm>
            <a:custGeom>
              <a:avLst/>
              <a:gdLst/>
              <a:ahLst/>
              <a:cxnLst/>
              <a:rect l="l" t="t" r="r" b="b"/>
              <a:pathLst>
                <a:path w="136" h="162" extrusionOk="0">
                  <a:moveTo>
                    <a:pt x="71" y="1"/>
                  </a:moveTo>
                  <a:cubicBezTo>
                    <a:pt x="26" y="7"/>
                    <a:pt x="0" y="46"/>
                    <a:pt x="0" y="84"/>
                  </a:cubicBezTo>
                  <a:cubicBezTo>
                    <a:pt x="0" y="123"/>
                    <a:pt x="26" y="162"/>
                    <a:pt x="65" y="162"/>
                  </a:cubicBezTo>
                  <a:cubicBezTo>
                    <a:pt x="110" y="162"/>
                    <a:pt x="136" y="123"/>
                    <a:pt x="136" y="84"/>
                  </a:cubicBezTo>
                  <a:cubicBezTo>
                    <a:pt x="136" y="46"/>
                    <a:pt x="110" y="7"/>
                    <a:pt x="7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4317400" y="4348475"/>
              <a:ext cx="37550" cy="23875"/>
            </a:xfrm>
            <a:custGeom>
              <a:avLst/>
              <a:gdLst/>
              <a:ahLst/>
              <a:cxnLst/>
              <a:rect l="l" t="t" r="r" b="b"/>
              <a:pathLst>
                <a:path w="1502" h="955" extrusionOk="0">
                  <a:moveTo>
                    <a:pt x="220" y="1"/>
                  </a:moveTo>
                  <a:lnTo>
                    <a:pt x="220" y="1"/>
                  </a:lnTo>
                  <a:cubicBezTo>
                    <a:pt x="207" y="20"/>
                    <a:pt x="194" y="39"/>
                    <a:pt x="181" y="59"/>
                  </a:cubicBezTo>
                  <a:cubicBezTo>
                    <a:pt x="26" y="297"/>
                    <a:pt x="1" y="555"/>
                    <a:pt x="129" y="632"/>
                  </a:cubicBezTo>
                  <a:cubicBezTo>
                    <a:pt x="151" y="646"/>
                    <a:pt x="176" y="652"/>
                    <a:pt x="204" y="652"/>
                  </a:cubicBezTo>
                  <a:cubicBezTo>
                    <a:pt x="297" y="652"/>
                    <a:pt x="420" y="583"/>
                    <a:pt x="529" y="464"/>
                  </a:cubicBezTo>
                  <a:lnTo>
                    <a:pt x="1295" y="954"/>
                  </a:lnTo>
                  <a:cubicBezTo>
                    <a:pt x="1424" y="948"/>
                    <a:pt x="1501" y="812"/>
                    <a:pt x="1456" y="696"/>
                  </a:cubicBezTo>
                  <a:lnTo>
                    <a:pt x="1456" y="696"/>
                  </a:lnTo>
                  <a:cubicBezTo>
                    <a:pt x="1456" y="696"/>
                    <a:pt x="1401" y="829"/>
                    <a:pt x="1296" y="829"/>
                  </a:cubicBezTo>
                  <a:cubicBezTo>
                    <a:pt x="1273" y="829"/>
                    <a:pt x="1247" y="822"/>
                    <a:pt x="1218" y="806"/>
                  </a:cubicBezTo>
                  <a:lnTo>
                    <a:pt x="1186" y="787"/>
                  </a:lnTo>
                  <a:lnTo>
                    <a:pt x="542" y="355"/>
                  </a:lnTo>
                  <a:cubicBezTo>
                    <a:pt x="542" y="355"/>
                    <a:pt x="364" y="569"/>
                    <a:pt x="218" y="569"/>
                  </a:cubicBezTo>
                  <a:cubicBezTo>
                    <a:pt x="212" y="569"/>
                    <a:pt x="206" y="568"/>
                    <a:pt x="200" y="568"/>
                  </a:cubicBezTo>
                  <a:cubicBezTo>
                    <a:pt x="233" y="561"/>
                    <a:pt x="265" y="542"/>
                    <a:pt x="290" y="522"/>
                  </a:cubicBezTo>
                  <a:cubicBezTo>
                    <a:pt x="376" y="457"/>
                    <a:pt x="265" y="325"/>
                    <a:pt x="179" y="325"/>
                  </a:cubicBezTo>
                  <a:cubicBezTo>
                    <a:pt x="155" y="325"/>
                    <a:pt x="132" y="336"/>
                    <a:pt x="117" y="361"/>
                  </a:cubicBezTo>
                  <a:cubicBezTo>
                    <a:pt x="104" y="374"/>
                    <a:pt x="97" y="387"/>
                    <a:pt x="91" y="407"/>
                  </a:cubicBezTo>
                  <a:cubicBezTo>
                    <a:pt x="91" y="245"/>
                    <a:pt x="213" y="14"/>
                    <a:pt x="220"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4"/>
            <p:cNvSpPr/>
            <p:nvPr/>
          </p:nvSpPr>
          <p:spPr>
            <a:xfrm>
              <a:off x="4327550" y="4342125"/>
              <a:ext cx="9525" cy="11525"/>
            </a:xfrm>
            <a:custGeom>
              <a:avLst/>
              <a:gdLst/>
              <a:ahLst/>
              <a:cxnLst/>
              <a:rect l="l" t="t" r="r" b="b"/>
              <a:pathLst>
                <a:path w="381" h="461" extrusionOk="0">
                  <a:moveTo>
                    <a:pt x="186" y="0"/>
                  </a:moveTo>
                  <a:cubicBezTo>
                    <a:pt x="130" y="0"/>
                    <a:pt x="64" y="26"/>
                    <a:pt x="0" y="68"/>
                  </a:cubicBezTo>
                  <a:cubicBezTo>
                    <a:pt x="41" y="48"/>
                    <a:pt x="83" y="38"/>
                    <a:pt x="127" y="38"/>
                  </a:cubicBezTo>
                  <a:cubicBezTo>
                    <a:pt x="153" y="38"/>
                    <a:pt x="180" y="41"/>
                    <a:pt x="207" y="49"/>
                  </a:cubicBezTo>
                  <a:cubicBezTo>
                    <a:pt x="380" y="94"/>
                    <a:pt x="290" y="429"/>
                    <a:pt x="284" y="461"/>
                  </a:cubicBezTo>
                  <a:cubicBezTo>
                    <a:pt x="368" y="268"/>
                    <a:pt x="368" y="87"/>
                    <a:pt x="265" y="23"/>
                  </a:cubicBezTo>
                  <a:cubicBezTo>
                    <a:pt x="242" y="7"/>
                    <a:pt x="215" y="0"/>
                    <a:pt x="186"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4"/>
            <p:cNvSpPr/>
            <p:nvPr/>
          </p:nvSpPr>
          <p:spPr>
            <a:xfrm>
              <a:off x="4324650" y="4350500"/>
              <a:ext cx="138350" cy="121425"/>
            </a:xfrm>
            <a:custGeom>
              <a:avLst/>
              <a:gdLst/>
              <a:ahLst/>
              <a:cxnLst/>
              <a:rect l="l" t="t" r="r" b="b"/>
              <a:pathLst>
                <a:path w="5534" h="4857" extrusionOk="0">
                  <a:moveTo>
                    <a:pt x="2761" y="0"/>
                  </a:moveTo>
                  <a:cubicBezTo>
                    <a:pt x="2309" y="0"/>
                    <a:pt x="1852" y="126"/>
                    <a:pt x="1443" y="390"/>
                  </a:cubicBezTo>
                  <a:cubicBezTo>
                    <a:pt x="316" y="1124"/>
                    <a:pt x="0" y="2625"/>
                    <a:pt x="728" y="3752"/>
                  </a:cubicBezTo>
                  <a:cubicBezTo>
                    <a:pt x="1192" y="4467"/>
                    <a:pt x="1974" y="4857"/>
                    <a:pt x="2769" y="4857"/>
                  </a:cubicBezTo>
                  <a:cubicBezTo>
                    <a:pt x="3221" y="4857"/>
                    <a:pt x="3678" y="4731"/>
                    <a:pt x="4084" y="4467"/>
                  </a:cubicBezTo>
                  <a:cubicBezTo>
                    <a:pt x="5212" y="3733"/>
                    <a:pt x="5534" y="2232"/>
                    <a:pt x="4799" y="1105"/>
                  </a:cubicBezTo>
                  <a:cubicBezTo>
                    <a:pt x="4335" y="390"/>
                    <a:pt x="3557" y="0"/>
                    <a:pt x="2761"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4335450" y="4374250"/>
              <a:ext cx="129475" cy="97300"/>
            </a:xfrm>
            <a:custGeom>
              <a:avLst/>
              <a:gdLst/>
              <a:ahLst/>
              <a:cxnLst/>
              <a:rect l="l" t="t" r="r" b="b"/>
              <a:pathLst>
                <a:path w="5179" h="3892" extrusionOk="0">
                  <a:moveTo>
                    <a:pt x="4264" y="0"/>
                  </a:moveTo>
                  <a:lnTo>
                    <a:pt x="4264" y="0"/>
                  </a:lnTo>
                  <a:cubicBezTo>
                    <a:pt x="4548" y="960"/>
                    <a:pt x="4213" y="1991"/>
                    <a:pt x="3420" y="2603"/>
                  </a:cubicBezTo>
                  <a:cubicBezTo>
                    <a:pt x="3433" y="2480"/>
                    <a:pt x="3375" y="2358"/>
                    <a:pt x="3279" y="2281"/>
                  </a:cubicBezTo>
                  <a:cubicBezTo>
                    <a:pt x="3223" y="2241"/>
                    <a:pt x="3157" y="2223"/>
                    <a:pt x="3088" y="2223"/>
                  </a:cubicBezTo>
                  <a:cubicBezTo>
                    <a:pt x="2943" y="2223"/>
                    <a:pt x="2785" y="2306"/>
                    <a:pt x="2680" y="2454"/>
                  </a:cubicBezTo>
                  <a:cubicBezTo>
                    <a:pt x="2551" y="2641"/>
                    <a:pt x="2538" y="2867"/>
                    <a:pt x="2641" y="3008"/>
                  </a:cubicBezTo>
                  <a:cubicBezTo>
                    <a:pt x="2467" y="3060"/>
                    <a:pt x="2280" y="3092"/>
                    <a:pt x="2093" y="3105"/>
                  </a:cubicBezTo>
                  <a:cubicBezTo>
                    <a:pt x="2100" y="3099"/>
                    <a:pt x="2100" y="3092"/>
                    <a:pt x="2100" y="3086"/>
                  </a:cubicBezTo>
                  <a:cubicBezTo>
                    <a:pt x="2150" y="2979"/>
                    <a:pt x="2027" y="2906"/>
                    <a:pt x="1919" y="2906"/>
                  </a:cubicBezTo>
                  <a:cubicBezTo>
                    <a:pt x="1845" y="2906"/>
                    <a:pt x="1778" y="2940"/>
                    <a:pt x="1778" y="3021"/>
                  </a:cubicBezTo>
                  <a:cubicBezTo>
                    <a:pt x="1771" y="3047"/>
                    <a:pt x="1771" y="3079"/>
                    <a:pt x="1778" y="3105"/>
                  </a:cubicBezTo>
                  <a:cubicBezTo>
                    <a:pt x="1662" y="3099"/>
                    <a:pt x="1546" y="3086"/>
                    <a:pt x="1436" y="3060"/>
                  </a:cubicBezTo>
                  <a:cubicBezTo>
                    <a:pt x="863" y="2938"/>
                    <a:pt x="354" y="2616"/>
                    <a:pt x="6" y="2152"/>
                  </a:cubicBezTo>
                  <a:lnTo>
                    <a:pt x="0" y="2152"/>
                  </a:lnTo>
                  <a:cubicBezTo>
                    <a:pt x="315" y="3224"/>
                    <a:pt x="1296" y="3891"/>
                    <a:pt x="2333" y="3891"/>
                  </a:cubicBezTo>
                  <a:cubicBezTo>
                    <a:pt x="2698" y="3891"/>
                    <a:pt x="3069" y="3809"/>
                    <a:pt x="3420" y="3633"/>
                  </a:cubicBezTo>
                  <a:cubicBezTo>
                    <a:pt x="4773" y="2950"/>
                    <a:pt x="5179" y="1211"/>
                    <a:pt x="426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4359925" y="4366275"/>
              <a:ext cx="41875" cy="40150"/>
            </a:xfrm>
            <a:custGeom>
              <a:avLst/>
              <a:gdLst/>
              <a:ahLst/>
              <a:cxnLst/>
              <a:rect l="l" t="t" r="r" b="b"/>
              <a:pathLst>
                <a:path w="1675" h="1606" extrusionOk="0">
                  <a:moveTo>
                    <a:pt x="955" y="1"/>
                  </a:moveTo>
                  <a:cubicBezTo>
                    <a:pt x="688" y="1"/>
                    <a:pt x="405" y="168"/>
                    <a:pt x="238" y="455"/>
                  </a:cubicBezTo>
                  <a:cubicBezTo>
                    <a:pt x="0" y="848"/>
                    <a:pt x="84" y="1331"/>
                    <a:pt x="419" y="1524"/>
                  </a:cubicBezTo>
                  <a:cubicBezTo>
                    <a:pt x="513" y="1579"/>
                    <a:pt x="617" y="1605"/>
                    <a:pt x="724" y="1605"/>
                  </a:cubicBezTo>
                  <a:cubicBezTo>
                    <a:pt x="991" y="1605"/>
                    <a:pt x="1273" y="1442"/>
                    <a:pt x="1443" y="1157"/>
                  </a:cubicBezTo>
                  <a:cubicBezTo>
                    <a:pt x="1675" y="757"/>
                    <a:pt x="1591" y="274"/>
                    <a:pt x="1256" y="81"/>
                  </a:cubicBezTo>
                  <a:cubicBezTo>
                    <a:pt x="1164" y="26"/>
                    <a:pt x="1061" y="1"/>
                    <a:pt x="95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4404200" y="4401200"/>
              <a:ext cx="14525" cy="15550"/>
            </a:xfrm>
            <a:custGeom>
              <a:avLst/>
              <a:gdLst/>
              <a:ahLst/>
              <a:cxnLst/>
              <a:rect l="l" t="t" r="r" b="b"/>
              <a:pathLst>
                <a:path w="581" h="622" extrusionOk="0">
                  <a:moveTo>
                    <a:pt x="313" y="1"/>
                  </a:moveTo>
                  <a:cubicBezTo>
                    <a:pt x="186" y="1"/>
                    <a:pt x="68" y="105"/>
                    <a:pt x="33" y="256"/>
                  </a:cubicBezTo>
                  <a:cubicBezTo>
                    <a:pt x="0" y="423"/>
                    <a:pt x="78" y="591"/>
                    <a:pt x="226" y="616"/>
                  </a:cubicBezTo>
                  <a:cubicBezTo>
                    <a:pt x="243" y="620"/>
                    <a:pt x="259" y="622"/>
                    <a:pt x="276" y="622"/>
                  </a:cubicBezTo>
                  <a:cubicBezTo>
                    <a:pt x="399" y="622"/>
                    <a:pt x="514" y="519"/>
                    <a:pt x="548" y="365"/>
                  </a:cubicBezTo>
                  <a:cubicBezTo>
                    <a:pt x="580" y="198"/>
                    <a:pt x="496" y="37"/>
                    <a:pt x="355" y="4"/>
                  </a:cubicBezTo>
                  <a:cubicBezTo>
                    <a:pt x="341" y="2"/>
                    <a:pt x="327" y="1"/>
                    <a:pt x="313"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4417400" y="4387600"/>
              <a:ext cx="23050" cy="17775"/>
            </a:xfrm>
            <a:custGeom>
              <a:avLst/>
              <a:gdLst/>
              <a:ahLst/>
              <a:cxnLst/>
              <a:rect l="l" t="t" r="r" b="b"/>
              <a:pathLst>
                <a:path w="922" h="711" extrusionOk="0">
                  <a:moveTo>
                    <a:pt x="303" y="0"/>
                  </a:moveTo>
                  <a:cubicBezTo>
                    <a:pt x="80" y="0"/>
                    <a:pt x="0" y="313"/>
                    <a:pt x="213" y="413"/>
                  </a:cubicBezTo>
                  <a:cubicBezTo>
                    <a:pt x="226" y="418"/>
                    <a:pt x="239" y="420"/>
                    <a:pt x="252" y="420"/>
                  </a:cubicBezTo>
                  <a:cubicBezTo>
                    <a:pt x="274" y="420"/>
                    <a:pt x="296" y="415"/>
                    <a:pt x="316" y="407"/>
                  </a:cubicBezTo>
                  <a:lnTo>
                    <a:pt x="316" y="407"/>
                  </a:lnTo>
                  <a:cubicBezTo>
                    <a:pt x="297" y="510"/>
                    <a:pt x="342" y="619"/>
                    <a:pt x="432" y="677"/>
                  </a:cubicBezTo>
                  <a:cubicBezTo>
                    <a:pt x="469" y="700"/>
                    <a:pt x="511" y="710"/>
                    <a:pt x="553" y="710"/>
                  </a:cubicBezTo>
                  <a:cubicBezTo>
                    <a:pt x="657" y="710"/>
                    <a:pt x="767" y="646"/>
                    <a:pt x="832" y="536"/>
                  </a:cubicBezTo>
                  <a:cubicBezTo>
                    <a:pt x="922" y="381"/>
                    <a:pt x="896" y="188"/>
                    <a:pt x="761" y="117"/>
                  </a:cubicBezTo>
                  <a:cubicBezTo>
                    <a:pt x="721" y="94"/>
                    <a:pt x="677" y="84"/>
                    <a:pt x="633" y="84"/>
                  </a:cubicBezTo>
                  <a:cubicBezTo>
                    <a:pt x="565" y="84"/>
                    <a:pt x="496" y="111"/>
                    <a:pt x="445" y="162"/>
                  </a:cubicBezTo>
                  <a:cubicBezTo>
                    <a:pt x="439" y="85"/>
                    <a:pt x="394" y="27"/>
                    <a:pt x="323" y="1"/>
                  </a:cubicBezTo>
                  <a:cubicBezTo>
                    <a:pt x="316" y="0"/>
                    <a:pt x="309" y="0"/>
                    <a:pt x="303"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4353000" y="4420800"/>
              <a:ext cx="22875" cy="17550"/>
            </a:xfrm>
            <a:custGeom>
              <a:avLst/>
              <a:gdLst/>
              <a:ahLst/>
              <a:cxnLst/>
              <a:rect l="l" t="t" r="r" b="b"/>
              <a:pathLst>
                <a:path w="915" h="702" extrusionOk="0">
                  <a:moveTo>
                    <a:pt x="511" y="1"/>
                  </a:moveTo>
                  <a:cubicBezTo>
                    <a:pt x="460" y="1"/>
                    <a:pt x="407" y="9"/>
                    <a:pt x="354" y="26"/>
                  </a:cubicBezTo>
                  <a:cubicBezTo>
                    <a:pt x="135" y="96"/>
                    <a:pt x="0" y="303"/>
                    <a:pt x="65" y="483"/>
                  </a:cubicBezTo>
                  <a:cubicBezTo>
                    <a:pt x="109" y="620"/>
                    <a:pt x="249" y="701"/>
                    <a:pt x="411" y="701"/>
                  </a:cubicBezTo>
                  <a:cubicBezTo>
                    <a:pt x="462" y="701"/>
                    <a:pt x="514" y="693"/>
                    <a:pt x="567" y="676"/>
                  </a:cubicBezTo>
                  <a:cubicBezTo>
                    <a:pt x="786" y="605"/>
                    <a:pt x="915" y="406"/>
                    <a:pt x="857" y="219"/>
                  </a:cubicBezTo>
                  <a:cubicBezTo>
                    <a:pt x="813" y="82"/>
                    <a:pt x="672" y="1"/>
                    <a:pt x="51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4934;p62">
            <a:extLst>
              <a:ext uri="{FF2B5EF4-FFF2-40B4-BE49-F238E27FC236}">
                <a16:creationId xmlns:a16="http://schemas.microsoft.com/office/drawing/2014/main" id="{5F31B80F-2746-824A-A7DA-C03DED010B0C}"/>
              </a:ext>
            </a:extLst>
          </p:cNvPr>
          <p:cNvGrpSpPr/>
          <p:nvPr/>
        </p:nvGrpSpPr>
        <p:grpSpPr>
          <a:xfrm>
            <a:off x="1008721" y="2545503"/>
            <a:ext cx="6171477" cy="1048126"/>
            <a:chOff x="105739" y="461438"/>
            <a:chExt cx="4271995" cy="659282"/>
          </a:xfrm>
        </p:grpSpPr>
        <p:sp>
          <p:nvSpPr>
            <p:cNvPr id="100" name="Google Shape;4936;p62">
              <a:extLst>
                <a:ext uri="{FF2B5EF4-FFF2-40B4-BE49-F238E27FC236}">
                  <a16:creationId xmlns:a16="http://schemas.microsoft.com/office/drawing/2014/main" id="{36D59F5B-9495-0649-A27E-E3B2A0A7F3AA}"/>
                </a:ext>
              </a:extLst>
            </p:cNvPr>
            <p:cNvSpPr/>
            <p:nvPr/>
          </p:nvSpPr>
          <p:spPr>
            <a:xfrm>
              <a:off x="2255470" y="1047020"/>
              <a:ext cx="1060473" cy="72290"/>
            </a:xfrm>
            <a:prstGeom prst="rect">
              <a:avLst/>
            </a:prstGeom>
            <a:solidFill>
              <a:schemeClr val="accent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4940;p62">
              <a:extLst>
                <a:ext uri="{FF2B5EF4-FFF2-40B4-BE49-F238E27FC236}">
                  <a16:creationId xmlns:a16="http://schemas.microsoft.com/office/drawing/2014/main" id="{C002A7BD-3438-EE44-9788-14C9122D3050}"/>
                </a:ext>
              </a:extLst>
            </p:cNvPr>
            <p:cNvGrpSpPr/>
            <p:nvPr/>
          </p:nvGrpSpPr>
          <p:grpSpPr>
            <a:xfrm>
              <a:off x="105739" y="461438"/>
              <a:ext cx="1089311" cy="657865"/>
              <a:chOff x="879345" y="1998075"/>
              <a:chExt cx="2011655" cy="1214900"/>
            </a:xfrm>
          </p:grpSpPr>
          <p:sp>
            <p:nvSpPr>
              <p:cNvPr id="96" name="Google Shape;4941;p62">
                <a:extLst>
                  <a:ext uri="{FF2B5EF4-FFF2-40B4-BE49-F238E27FC236}">
                    <a16:creationId xmlns:a16="http://schemas.microsoft.com/office/drawing/2014/main" id="{0EF24D8C-B219-274B-B6B2-8B3DBFD264DE}"/>
                  </a:ext>
                </a:extLst>
              </p:cNvPr>
              <p:cNvSpPr/>
              <p:nvPr/>
            </p:nvSpPr>
            <p:spPr>
              <a:xfrm>
                <a:off x="932600" y="3079475"/>
                <a:ext cx="1958400" cy="133500"/>
              </a:xfrm>
              <a:prstGeom prst="rect">
                <a:avLst/>
              </a:prstGeom>
              <a:solidFill>
                <a:schemeClr val="accent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 name="Google Shape;4942;p62">
                <a:extLst>
                  <a:ext uri="{FF2B5EF4-FFF2-40B4-BE49-F238E27FC236}">
                    <a16:creationId xmlns:a16="http://schemas.microsoft.com/office/drawing/2014/main" id="{9CDFA3DA-406B-2F40-BC91-6CA5A980D628}"/>
                  </a:ext>
                </a:extLst>
              </p:cNvPr>
              <p:cNvGrpSpPr/>
              <p:nvPr/>
            </p:nvGrpSpPr>
            <p:grpSpPr>
              <a:xfrm>
                <a:off x="879345" y="1998075"/>
                <a:ext cx="143352" cy="1213818"/>
                <a:chOff x="843895" y="1761710"/>
                <a:chExt cx="143352" cy="1213818"/>
              </a:xfrm>
            </p:grpSpPr>
            <p:cxnSp>
              <p:nvCxnSpPr>
                <p:cNvPr id="98" name="Google Shape;4943;p62">
                  <a:extLst>
                    <a:ext uri="{FF2B5EF4-FFF2-40B4-BE49-F238E27FC236}">
                      <a16:creationId xmlns:a16="http://schemas.microsoft.com/office/drawing/2014/main" id="{0DCABDC3-956B-9D43-8FE8-74422B8C8D4E}"/>
                    </a:ext>
                  </a:extLst>
                </p:cNvPr>
                <p:cNvCxnSpPr>
                  <a:cxnSpLocks/>
                </p:cNvCxnSpPr>
                <p:nvPr/>
              </p:nvCxnSpPr>
              <p:spPr>
                <a:xfrm flipH="1">
                  <a:off x="890161" y="1873051"/>
                  <a:ext cx="6989" cy="1102477"/>
                </a:xfrm>
                <a:prstGeom prst="straightConnector1">
                  <a:avLst/>
                </a:prstGeom>
                <a:solidFill>
                  <a:schemeClr val="accent4">
                    <a:lumMod val="60000"/>
                    <a:lumOff val="40000"/>
                  </a:schemeClr>
                </a:solidFill>
                <a:ln w="9525" cap="flat" cmpd="sng">
                  <a:solidFill>
                    <a:schemeClr val="accent1"/>
                  </a:solidFill>
                  <a:prstDash val="solid"/>
                  <a:round/>
                  <a:headEnd type="none" w="sm" len="sm"/>
                  <a:tailEnd type="none" w="sm" len="sm"/>
                </a:ln>
              </p:spPr>
            </p:cxnSp>
            <p:sp>
              <p:nvSpPr>
                <p:cNvPr id="99" name="Google Shape;4944;p62">
                  <a:extLst>
                    <a:ext uri="{FF2B5EF4-FFF2-40B4-BE49-F238E27FC236}">
                      <a16:creationId xmlns:a16="http://schemas.microsoft.com/office/drawing/2014/main" id="{9A50D494-C906-AC48-BE3B-69B917CD1CD7}"/>
                    </a:ext>
                  </a:extLst>
                </p:cNvPr>
                <p:cNvSpPr/>
                <p:nvPr/>
              </p:nvSpPr>
              <p:spPr>
                <a:xfrm flipH="1" flipV="1">
                  <a:off x="843895" y="1761710"/>
                  <a:ext cx="143352" cy="133502"/>
                </a:xfrm>
                <a:prstGeom prst="ellipse">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92" name="Google Shape;4946;p62">
              <a:extLst>
                <a:ext uri="{FF2B5EF4-FFF2-40B4-BE49-F238E27FC236}">
                  <a16:creationId xmlns:a16="http://schemas.microsoft.com/office/drawing/2014/main" id="{A147978B-E6D4-1143-9C11-F5E469BD7C9C}"/>
                </a:ext>
              </a:extLst>
            </p:cNvPr>
            <p:cNvSpPr/>
            <p:nvPr/>
          </p:nvSpPr>
          <p:spPr>
            <a:xfrm>
              <a:off x="1195024" y="1047024"/>
              <a:ext cx="1060474" cy="7229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951;p62">
              <a:extLst>
                <a:ext uri="{FF2B5EF4-FFF2-40B4-BE49-F238E27FC236}">
                  <a16:creationId xmlns:a16="http://schemas.microsoft.com/office/drawing/2014/main" id="{C74925E6-E1B6-714E-8A15-1178185E20D9}"/>
                </a:ext>
              </a:extLst>
            </p:cNvPr>
            <p:cNvSpPr/>
            <p:nvPr/>
          </p:nvSpPr>
          <p:spPr>
            <a:xfrm>
              <a:off x="3315917" y="1045948"/>
              <a:ext cx="1061817" cy="74772"/>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 name="Google Shape;4943;p62">
            <a:extLst>
              <a:ext uri="{FF2B5EF4-FFF2-40B4-BE49-F238E27FC236}">
                <a16:creationId xmlns:a16="http://schemas.microsoft.com/office/drawing/2014/main" id="{0CD906D4-76EC-9F4F-8053-749815E31EED}"/>
              </a:ext>
            </a:extLst>
          </p:cNvPr>
          <p:cNvCxnSpPr>
            <a:cxnSpLocks/>
          </p:cNvCxnSpPr>
          <p:nvPr/>
        </p:nvCxnSpPr>
        <p:spPr>
          <a:xfrm>
            <a:off x="4086657" y="2620202"/>
            <a:ext cx="6654" cy="950976"/>
          </a:xfrm>
          <a:prstGeom prst="straightConnector1">
            <a:avLst/>
          </a:prstGeom>
          <a:solidFill>
            <a:schemeClr val="accent4">
              <a:lumMod val="60000"/>
              <a:lumOff val="40000"/>
            </a:schemeClr>
          </a:solidFill>
          <a:ln w="9525" cap="flat" cmpd="sng">
            <a:solidFill>
              <a:schemeClr val="accent1"/>
            </a:solidFill>
            <a:prstDash val="solid"/>
            <a:round/>
            <a:headEnd type="none" w="sm" len="sm"/>
            <a:tailEnd type="none" w="sm" len="sm"/>
          </a:ln>
        </p:spPr>
      </p:cxnSp>
      <p:sp>
        <p:nvSpPr>
          <p:cNvPr id="107" name="Google Shape;4944;p62">
            <a:extLst>
              <a:ext uri="{FF2B5EF4-FFF2-40B4-BE49-F238E27FC236}">
                <a16:creationId xmlns:a16="http://schemas.microsoft.com/office/drawing/2014/main" id="{F2FD5402-4D4C-9B4E-9E05-BE3B046B1E12}"/>
              </a:ext>
            </a:extLst>
          </p:cNvPr>
          <p:cNvSpPr/>
          <p:nvPr/>
        </p:nvSpPr>
        <p:spPr>
          <a:xfrm flipH="1" flipV="1">
            <a:off x="4037240" y="2549013"/>
            <a:ext cx="112140" cy="114928"/>
          </a:xfrm>
          <a:prstGeom prst="ellipse">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3" name="Google Shape;4943;p62">
            <a:extLst>
              <a:ext uri="{FF2B5EF4-FFF2-40B4-BE49-F238E27FC236}">
                <a16:creationId xmlns:a16="http://schemas.microsoft.com/office/drawing/2014/main" id="{9CE768E8-DD85-CE48-8AA4-1CB07DA167A6}"/>
              </a:ext>
            </a:extLst>
          </p:cNvPr>
          <p:cNvCxnSpPr>
            <a:cxnSpLocks/>
          </p:cNvCxnSpPr>
          <p:nvPr/>
        </p:nvCxnSpPr>
        <p:spPr>
          <a:xfrm flipH="1">
            <a:off x="2587844" y="3477386"/>
            <a:ext cx="1" cy="1314882"/>
          </a:xfrm>
          <a:prstGeom prst="straightConnector1">
            <a:avLst/>
          </a:prstGeom>
          <a:solidFill>
            <a:schemeClr val="accent4">
              <a:lumMod val="60000"/>
              <a:lumOff val="40000"/>
            </a:schemeClr>
          </a:solidFill>
          <a:ln w="9525" cap="flat" cmpd="sng">
            <a:solidFill>
              <a:schemeClr val="accent1"/>
            </a:solidFill>
            <a:prstDash val="solid"/>
            <a:round/>
            <a:headEnd type="none" w="sm" len="sm"/>
            <a:tailEnd type="none" w="sm" len="sm"/>
          </a:ln>
        </p:spPr>
      </p:cxnSp>
      <p:sp>
        <p:nvSpPr>
          <p:cNvPr id="114" name="Google Shape;4944;p62">
            <a:extLst>
              <a:ext uri="{FF2B5EF4-FFF2-40B4-BE49-F238E27FC236}">
                <a16:creationId xmlns:a16="http://schemas.microsoft.com/office/drawing/2014/main" id="{2D1461FE-CA02-FA44-B868-0DBCD6CB5FC2}"/>
              </a:ext>
            </a:extLst>
          </p:cNvPr>
          <p:cNvSpPr/>
          <p:nvPr/>
        </p:nvSpPr>
        <p:spPr>
          <a:xfrm flipH="1" flipV="1">
            <a:off x="2533497" y="4701024"/>
            <a:ext cx="112140" cy="114928"/>
          </a:xfrm>
          <a:prstGeom prst="ellipse">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5" name="Google Shape;4943;p62">
            <a:extLst>
              <a:ext uri="{FF2B5EF4-FFF2-40B4-BE49-F238E27FC236}">
                <a16:creationId xmlns:a16="http://schemas.microsoft.com/office/drawing/2014/main" id="{267B8AB9-499D-FD45-9FB1-DEBA81D43D1A}"/>
              </a:ext>
            </a:extLst>
          </p:cNvPr>
          <p:cNvCxnSpPr>
            <a:cxnSpLocks/>
          </p:cNvCxnSpPr>
          <p:nvPr/>
        </p:nvCxnSpPr>
        <p:spPr>
          <a:xfrm flipH="1">
            <a:off x="5643999" y="3480189"/>
            <a:ext cx="1" cy="1314882"/>
          </a:xfrm>
          <a:prstGeom prst="straightConnector1">
            <a:avLst/>
          </a:prstGeom>
          <a:solidFill>
            <a:schemeClr val="accent4">
              <a:lumMod val="60000"/>
              <a:lumOff val="40000"/>
            </a:schemeClr>
          </a:solidFill>
          <a:ln w="9525" cap="flat" cmpd="sng">
            <a:solidFill>
              <a:schemeClr val="accent1"/>
            </a:solidFill>
            <a:prstDash val="solid"/>
            <a:round/>
            <a:headEnd type="none" w="sm" len="sm"/>
            <a:tailEnd type="none" w="sm" len="sm"/>
          </a:ln>
        </p:spPr>
      </p:cxnSp>
      <p:sp>
        <p:nvSpPr>
          <p:cNvPr id="116" name="Google Shape;4944;p62">
            <a:extLst>
              <a:ext uri="{FF2B5EF4-FFF2-40B4-BE49-F238E27FC236}">
                <a16:creationId xmlns:a16="http://schemas.microsoft.com/office/drawing/2014/main" id="{C2E48A53-C88F-2E4F-A252-FA0D493ACBA0}"/>
              </a:ext>
            </a:extLst>
          </p:cNvPr>
          <p:cNvSpPr/>
          <p:nvPr/>
        </p:nvSpPr>
        <p:spPr>
          <a:xfrm flipH="1" flipV="1">
            <a:off x="5586580" y="4699556"/>
            <a:ext cx="112140" cy="114928"/>
          </a:xfrm>
          <a:prstGeom prst="ellipse">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429;p34">
            <a:extLst>
              <a:ext uri="{FF2B5EF4-FFF2-40B4-BE49-F238E27FC236}">
                <a16:creationId xmlns:a16="http://schemas.microsoft.com/office/drawing/2014/main" id="{B822B3BE-D47B-0B49-AF25-58E292154B6F}"/>
              </a:ext>
            </a:extLst>
          </p:cNvPr>
          <p:cNvSpPr txBox="1">
            <a:spLocks/>
          </p:cNvSpPr>
          <p:nvPr/>
        </p:nvSpPr>
        <p:spPr>
          <a:xfrm>
            <a:off x="2652896" y="4177485"/>
            <a:ext cx="1202671" cy="75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Hind"/>
              <a:buChar char="●"/>
              <a:defRPr sz="1800" b="0" i="0" u="none" strike="noStrike" cap="none">
                <a:solidFill>
                  <a:schemeClr val="lt2"/>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600"/>
              </a:spcAft>
              <a:buFont typeface="Hind"/>
              <a:buNone/>
            </a:pPr>
            <a:r>
              <a:rPr lang="en-US" sz="1200" b="1" dirty="0"/>
              <a:t>Jan 20, 2020 </a:t>
            </a:r>
          </a:p>
          <a:p>
            <a:pPr marL="0" indent="0">
              <a:spcAft>
                <a:spcPts val="1600"/>
              </a:spcAft>
              <a:buFont typeface="Hind"/>
              <a:buNone/>
            </a:pPr>
            <a:r>
              <a:rPr lang="en-US" sz="1100" dirty="0"/>
              <a:t>First confirmed case in the US</a:t>
            </a:r>
          </a:p>
        </p:txBody>
      </p:sp>
      <p:sp>
        <p:nvSpPr>
          <p:cNvPr id="118" name="Google Shape;429;p34">
            <a:extLst>
              <a:ext uri="{FF2B5EF4-FFF2-40B4-BE49-F238E27FC236}">
                <a16:creationId xmlns:a16="http://schemas.microsoft.com/office/drawing/2014/main" id="{70639E8D-8347-3D43-808D-321FBA3E13F7}"/>
              </a:ext>
            </a:extLst>
          </p:cNvPr>
          <p:cNvSpPr txBox="1">
            <a:spLocks/>
          </p:cNvSpPr>
          <p:nvPr/>
        </p:nvSpPr>
        <p:spPr>
          <a:xfrm>
            <a:off x="4267319" y="2457835"/>
            <a:ext cx="1202671" cy="891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Hind"/>
              <a:buChar char="●"/>
              <a:defRPr sz="1800" b="0" i="0" u="none" strike="noStrike" cap="none">
                <a:solidFill>
                  <a:schemeClr val="lt2"/>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600"/>
              </a:spcAft>
              <a:buFont typeface="Hind"/>
              <a:buNone/>
            </a:pPr>
            <a:r>
              <a:rPr lang="en-US" sz="1200" b="1" dirty="0"/>
              <a:t>Jan 30, 2020 </a:t>
            </a:r>
          </a:p>
          <a:p>
            <a:pPr marL="0" indent="0">
              <a:spcAft>
                <a:spcPts val="1600"/>
              </a:spcAft>
              <a:buFont typeface="Hind"/>
              <a:buNone/>
            </a:pPr>
            <a:r>
              <a:rPr lang="en-US" sz="1100" dirty="0"/>
              <a:t>WHO declares global health emergency</a:t>
            </a:r>
          </a:p>
        </p:txBody>
      </p:sp>
      <p:sp>
        <p:nvSpPr>
          <p:cNvPr id="119" name="Google Shape;429;p34">
            <a:extLst>
              <a:ext uri="{FF2B5EF4-FFF2-40B4-BE49-F238E27FC236}">
                <a16:creationId xmlns:a16="http://schemas.microsoft.com/office/drawing/2014/main" id="{132C649A-D49C-3F4A-8753-75840E649210}"/>
              </a:ext>
            </a:extLst>
          </p:cNvPr>
          <p:cNvSpPr txBox="1">
            <a:spLocks/>
          </p:cNvSpPr>
          <p:nvPr/>
        </p:nvSpPr>
        <p:spPr>
          <a:xfrm>
            <a:off x="5704920" y="4001596"/>
            <a:ext cx="1332228" cy="9523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Hind"/>
              <a:buChar char="●"/>
              <a:defRPr sz="1800" b="0" i="0" u="none" strike="noStrike" cap="none">
                <a:solidFill>
                  <a:schemeClr val="lt2"/>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600"/>
              </a:spcAft>
              <a:buFont typeface="Hind"/>
              <a:buNone/>
            </a:pPr>
            <a:r>
              <a:rPr lang="en-US" sz="1200" b="1" dirty="0"/>
              <a:t>Mar 16, 2020 </a:t>
            </a:r>
          </a:p>
          <a:p>
            <a:pPr marL="0" indent="0">
              <a:spcAft>
                <a:spcPts val="1600"/>
              </a:spcAft>
              <a:buFont typeface="Hind"/>
              <a:buNone/>
            </a:pPr>
            <a:r>
              <a:rPr lang="en-US" sz="1100" dirty="0"/>
              <a:t>Shelter in place starts in the San Francisco Bay Area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grpSp>
        <p:nvGrpSpPr>
          <p:cNvPr id="363" name="Google Shape;363;p33"/>
          <p:cNvGrpSpPr/>
          <p:nvPr/>
        </p:nvGrpSpPr>
        <p:grpSpPr>
          <a:xfrm>
            <a:off x="2643625" y="1069867"/>
            <a:ext cx="1457400" cy="971700"/>
            <a:chOff x="3600450" y="1186000"/>
            <a:chExt cx="1457400" cy="971700"/>
          </a:xfrm>
        </p:grpSpPr>
        <p:sp>
          <p:nvSpPr>
            <p:cNvPr id="364" name="Google Shape;364;p33"/>
            <p:cNvSpPr/>
            <p:nvPr/>
          </p:nvSpPr>
          <p:spPr>
            <a:xfrm>
              <a:off x="4086150" y="1186000"/>
              <a:ext cx="971700" cy="97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5" name="Google Shape;365;p33"/>
            <p:cNvCxnSpPr/>
            <p:nvPr/>
          </p:nvCxnSpPr>
          <p:spPr>
            <a:xfrm>
              <a:off x="3609975" y="1214650"/>
              <a:ext cx="0" cy="914400"/>
            </a:xfrm>
            <a:prstGeom prst="straightConnector1">
              <a:avLst/>
            </a:prstGeom>
            <a:noFill/>
            <a:ln w="9525" cap="flat" cmpd="sng">
              <a:solidFill>
                <a:schemeClr val="dk1"/>
              </a:solidFill>
              <a:prstDash val="solid"/>
              <a:round/>
              <a:headEnd type="none" w="med" len="med"/>
              <a:tailEnd type="none" w="med" len="med"/>
            </a:ln>
          </p:spPr>
        </p:cxnSp>
        <p:cxnSp>
          <p:nvCxnSpPr>
            <p:cNvPr id="366" name="Google Shape;366;p33"/>
            <p:cNvCxnSpPr>
              <a:stCxn id="364" idx="2"/>
            </p:cNvCxnSpPr>
            <p:nvPr/>
          </p:nvCxnSpPr>
          <p:spPr>
            <a:xfrm rot="10800000">
              <a:off x="3600450" y="1671850"/>
              <a:ext cx="485700" cy="0"/>
            </a:xfrm>
            <a:prstGeom prst="straightConnector1">
              <a:avLst/>
            </a:prstGeom>
            <a:noFill/>
            <a:ln w="9525" cap="flat" cmpd="sng">
              <a:solidFill>
                <a:schemeClr val="dk1"/>
              </a:solidFill>
              <a:prstDash val="solid"/>
              <a:round/>
              <a:headEnd type="none" w="med" len="med"/>
              <a:tailEnd type="none" w="med" len="med"/>
            </a:ln>
          </p:spPr>
        </p:cxnSp>
      </p:grpSp>
      <p:sp>
        <p:nvSpPr>
          <p:cNvPr id="367" name="Google Shape;367;p33"/>
          <p:cNvSpPr txBox="1">
            <a:spLocks noGrp="1"/>
          </p:cNvSpPr>
          <p:nvPr>
            <p:ph type="title" idx="3"/>
          </p:nvPr>
        </p:nvSpPr>
        <p:spPr>
          <a:xfrm>
            <a:off x="2643625" y="346050"/>
            <a:ext cx="3856800" cy="7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 OBJECTIVES</a:t>
            </a:r>
            <a:endParaRPr dirty="0"/>
          </a:p>
        </p:txBody>
      </p:sp>
      <p:sp>
        <p:nvSpPr>
          <p:cNvPr id="370" name="Google Shape;370;p33"/>
          <p:cNvSpPr txBox="1">
            <a:spLocks noGrp="1"/>
          </p:cNvSpPr>
          <p:nvPr>
            <p:ph type="subTitle" idx="2"/>
          </p:nvPr>
        </p:nvSpPr>
        <p:spPr>
          <a:xfrm flipH="1">
            <a:off x="1152945" y="1258500"/>
            <a:ext cx="1320156" cy="568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Flatten the Curve</a:t>
            </a:r>
            <a:endParaRPr dirty="0"/>
          </a:p>
        </p:txBody>
      </p:sp>
      <p:grpSp>
        <p:nvGrpSpPr>
          <p:cNvPr id="371" name="Google Shape;371;p33"/>
          <p:cNvGrpSpPr/>
          <p:nvPr/>
        </p:nvGrpSpPr>
        <p:grpSpPr>
          <a:xfrm flipH="1">
            <a:off x="4768933" y="1681698"/>
            <a:ext cx="1457400" cy="971700"/>
            <a:chOff x="3600450" y="1186000"/>
            <a:chExt cx="1457400" cy="971700"/>
          </a:xfrm>
        </p:grpSpPr>
        <p:sp>
          <p:nvSpPr>
            <p:cNvPr id="372" name="Google Shape;372;p33"/>
            <p:cNvSpPr/>
            <p:nvPr/>
          </p:nvSpPr>
          <p:spPr>
            <a:xfrm>
              <a:off x="4086150" y="1186000"/>
              <a:ext cx="971700" cy="97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33"/>
            <p:cNvCxnSpPr/>
            <p:nvPr/>
          </p:nvCxnSpPr>
          <p:spPr>
            <a:xfrm>
              <a:off x="3609975" y="1214650"/>
              <a:ext cx="0" cy="9144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33"/>
            <p:cNvCxnSpPr>
              <a:stCxn id="372" idx="2"/>
            </p:cNvCxnSpPr>
            <p:nvPr/>
          </p:nvCxnSpPr>
          <p:spPr>
            <a:xfrm rot="10800000">
              <a:off x="3600450" y="1671850"/>
              <a:ext cx="485700" cy="0"/>
            </a:xfrm>
            <a:prstGeom prst="straightConnector1">
              <a:avLst/>
            </a:prstGeom>
            <a:noFill/>
            <a:ln w="9525" cap="flat" cmpd="sng">
              <a:solidFill>
                <a:schemeClr val="dk1"/>
              </a:solidFill>
              <a:prstDash val="solid"/>
              <a:round/>
              <a:headEnd type="none" w="med" len="med"/>
              <a:tailEnd type="none" w="med" len="med"/>
            </a:ln>
          </p:spPr>
        </p:cxnSp>
      </p:grpSp>
      <p:grpSp>
        <p:nvGrpSpPr>
          <p:cNvPr id="375" name="Google Shape;375;p33"/>
          <p:cNvGrpSpPr/>
          <p:nvPr/>
        </p:nvGrpSpPr>
        <p:grpSpPr>
          <a:xfrm>
            <a:off x="2643625" y="2749756"/>
            <a:ext cx="1457400" cy="971700"/>
            <a:chOff x="3600450" y="1186000"/>
            <a:chExt cx="1457400" cy="971700"/>
          </a:xfrm>
        </p:grpSpPr>
        <p:sp>
          <p:nvSpPr>
            <p:cNvPr id="376" name="Google Shape;376;p33"/>
            <p:cNvSpPr/>
            <p:nvPr/>
          </p:nvSpPr>
          <p:spPr>
            <a:xfrm>
              <a:off x="4086150" y="1186000"/>
              <a:ext cx="971700" cy="97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 name="Google Shape;377;p33"/>
            <p:cNvCxnSpPr/>
            <p:nvPr/>
          </p:nvCxnSpPr>
          <p:spPr>
            <a:xfrm>
              <a:off x="3609975" y="1214650"/>
              <a:ext cx="0" cy="91440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33"/>
            <p:cNvCxnSpPr>
              <a:stCxn id="376" idx="2"/>
            </p:cNvCxnSpPr>
            <p:nvPr/>
          </p:nvCxnSpPr>
          <p:spPr>
            <a:xfrm rot="10800000">
              <a:off x="3600450" y="1671850"/>
              <a:ext cx="485700" cy="0"/>
            </a:xfrm>
            <a:prstGeom prst="straightConnector1">
              <a:avLst/>
            </a:prstGeom>
            <a:noFill/>
            <a:ln w="9525" cap="flat" cmpd="sng">
              <a:solidFill>
                <a:schemeClr val="dk1"/>
              </a:solidFill>
              <a:prstDash val="solid"/>
              <a:round/>
              <a:headEnd type="none" w="med" len="med"/>
              <a:tailEnd type="none" w="med" len="med"/>
            </a:ln>
          </p:spPr>
        </p:cxnSp>
      </p:grpSp>
      <p:sp>
        <p:nvSpPr>
          <p:cNvPr id="380" name="Google Shape;380;p33"/>
          <p:cNvSpPr txBox="1">
            <a:spLocks noGrp="1"/>
          </p:cNvSpPr>
          <p:nvPr>
            <p:ph type="subTitle" idx="5"/>
          </p:nvPr>
        </p:nvSpPr>
        <p:spPr>
          <a:xfrm flipH="1">
            <a:off x="6397959" y="1854367"/>
            <a:ext cx="1990667" cy="56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Promote User Engagement</a:t>
            </a:r>
            <a:endParaRPr dirty="0"/>
          </a:p>
        </p:txBody>
      </p:sp>
      <p:sp>
        <p:nvSpPr>
          <p:cNvPr id="382" name="Google Shape;382;p33"/>
          <p:cNvSpPr txBox="1">
            <a:spLocks noGrp="1"/>
          </p:cNvSpPr>
          <p:nvPr>
            <p:ph type="subTitle" idx="7"/>
          </p:nvPr>
        </p:nvSpPr>
        <p:spPr>
          <a:xfrm flipH="1">
            <a:off x="924339" y="2940198"/>
            <a:ext cx="1548761" cy="568800"/>
          </a:xfrm>
          <a:prstGeom prst="rect">
            <a:avLst/>
          </a:prstGeom>
        </p:spPr>
        <p:txBody>
          <a:bodyPr spcFirstLastPara="1" wrap="square" lIns="91425" tIns="91425" rIns="91425" bIns="91425" anchor="ctr" anchorCtr="0">
            <a:noAutofit/>
          </a:bodyPr>
          <a:lstStyle/>
          <a:p>
            <a:pPr marL="0" indent="0"/>
            <a:r>
              <a:rPr lang="en-US" dirty="0"/>
              <a:t>Social Responsibility</a:t>
            </a:r>
          </a:p>
        </p:txBody>
      </p:sp>
      <p:grpSp>
        <p:nvGrpSpPr>
          <p:cNvPr id="24" name="Google Shape;371;p33">
            <a:extLst>
              <a:ext uri="{FF2B5EF4-FFF2-40B4-BE49-F238E27FC236}">
                <a16:creationId xmlns:a16="http://schemas.microsoft.com/office/drawing/2014/main" id="{FDFC660B-216E-3B41-ADB3-AEDFEA3CD35F}"/>
              </a:ext>
            </a:extLst>
          </p:cNvPr>
          <p:cNvGrpSpPr/>
          <p:nvPr/>
        </p:nvGrpSpPr>
        <p:grpSpPr>
          <a:xfrm flipH="1">
            <a:off x="4768933" y="3549314"/>
            <a:ext cx="1457400" cy="971700"/>
            <a:chOff x="3600450" y="1186000"/>
            <a:chExt cx="1457400" cy="971700"/>
          </a:xfrm>
        </p:grpSpPr>
        <p:sp>
          <p:nvSpPr>
            <p:cNvPr id="25" name="Google Shape;372;p33">
              <a:extLst>
                <a:ext uri="{FF2B5EF4-FFF2-40B4-BE49-F238E27FC236}">
                  <a16:creationId xmlns:a16="http://schemas.microsoft.com/office/drawing/2014/main" id="{D2D01498-D15F-8744-994F-0A2C50A9A05B}"/>
                </a:ext>
              </a:extLst>
            </p:cNvPr>
            <p:cNvSpPr/>
            <p:nvPr/>
          </p:nvSpPr>
          <p:spPr>
            <a:xfrm>
              <a:off x="4086150" y="1186000"/>
              <a:ext cx="971700" cy="97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373;p33">
              <a:extLst>
                <a:ext uri="{FF2B5EF4-FFF2-40B4-BE49-F238E27FC236}">
                  <a16:creationId xmlns:a16="http://schemas.microsoft.com/office/drawing/2014/main" id="{DECF4CD9-3A32-D74C-8FE1-A3219F7F2815}"/>
                </a:ext>
              </a:extLst>
            </p:cNvPr>
            <p:cNvCxnSpPr/>
            <p:nvPr/>
          </p:nvCxnSpPr>
          <p:spPr>
            <a:xfrm>
              <a:off x="3609975" y="1214650"/>
              <a:ext cx="0" cy="914400"/>
            </a:xfrm>
            <a:prstGeom prst="straightConnector1">
              <a:avLst/>
            </a:prstGeom>
            <a:noFill/>
            <a:ln w="9525" cap="flat" cmpd="sng">
              <a:solidFill>
                <a:schemeClr val="dk1"/>
              </a:solidFill>
              <a:prstDash val="solid"/>
              <a:round/>
              <a:headEnd type="none" w="med" len="med"/>
              <a:tailEnd type="none" w="med" len="med"/>
            </a:ln>
          </p:spPr>
        </p:cxnSp>
        <p:cxnSp>
          <p:nvCxnSpPr>
            <p:cNvPr id="27" name="Google Shape;374;p33">
              <a:extLst>
                <a:ext uri="{FF2B5EF4-FFF2-40B4-BE49-F238E27FC236}">
                  <a16:creationId xmlns:a16="http://schemas.microsoft.com/office/drawing/2014/main" id="{4FC45071-3D2A-1244-9A11-F878B14D8103}"/>
                </a:ext>
              </a:extLst>
            </p:cNvPr>
            <p:cNvCxnSpPr>
              <a:stCxn id="25" idx="2"/>
            </p:cNvCxnSpPr>
            <p:nvPr/>
          </p:nvCxnSpPr>
          <p:spPr>
            <a:xfrm rot="10800000">
              <a:off x="3600450" y="1671850"/>
              <a:ext cx="485700" cy="0"/>
            </a:xfrm>
            <a:prstGeom prst="straightConnector1">
              <a:avLst/>
            </a:prstGeom>
            <a:noFill/>
            <a:ln w="9525" cap="flat" cmpd="sng">
              <a:solidFill>
                <a:schemeClr val="dk1"/>
              </a:solidFill>
              <a:prstDash val="solid"/>
              <a:round/>
              <a:headEnd type="none" w="med" len="med"/>
              <a:tailEnd type="none" w="med" len="med"/>
            </a:ln>
          </p:spPr>
        </p:cxnSp>
      </p:grpSp>
      <p:sp>
        <p:nvSpPr>
          <p:cNvPr id="29" name="Google Shape;380;p33">
            <a:extLst>
              <a:ext uri="{FF2B5EF4-FFF2-40B4-BE49-F238E27FC236}">
                <a16:creationId xmlns:a16="http://schemas.microsoft.com/office/drawing/2014/main" id="{0092E14D-C74E-D24A-9539-D43B9EC50C92}"/>
              </a:ext>
            </a:extLst>
          </p:cNvPr>
          <p:cNvSpPr txBox="1">
            <a:spLocks/>
          </p:cNvSpPr>
          <p:nvPr/>
        </p:nvSpPr>
        <p:spPr>
          <a:xfrm flipH="1">
            <a:off x="6397959" y="3757972"/>
            <a:ext cx="1593101" cy="56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Oswald"/>
              <a:buNone/>
              <a:defRPr sz="2000" b="0" i="0" u="none" strike="noStrike" cap="none">
                <a:solidFill>
                  <a:schemeClr val="dk1"/>
                </a:solidFill>
                <a:latin typeface="Pathway Gothic One"/>
                <a:ea typeface="Pathway Gothic One"/>
                <a:cs typeface="Pathway Gothic One"/>
                <a:sym typeface="Pathway Gothic One"/>
              </a:defRPr>
            </a:lvl1pPr>
            <a:lvl2pPr marL="914400" marR="0" lvl="1"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2pPr>
            <a:lvl3pPr marL="1371600" marR="0" lvl="2"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3pPr>
            <a:lvl4pPr marL="1828800" marR="0" lvl="3"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4pPr>
            <a:lvl5pPr marL="2286000" marR="0" lvl="4"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5pPr>
            <a:lvl6pPr marL="2743200" marR="0" lvl="5"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6pPr>
            <a:lvl7pPr marL="3200400" marR="0" lvl="6"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7pPr>
            <a:lvl8pPr marL="3657600" marR="0" lvl="7"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8pPr>
            <a:lvl9pPr marL="4114800" marR="0" lvl="8" indent="-317500" algn="ctr" rtl="0">
              <a:lnSpc>
                <a:spcPct val="100000"/>
              </a:lnSpc>
              <a:spcBef>
                <a:spcPts val="0"/>
              </a:spcBef>
              <a:spcAft>
                <a:spcPts val="0"/>
              </a:spcAft>
              <a:buClr>
                <a:schemeClr val="dk1"/>
              </a:buClr>
              <a:buSzPts val="1400"/>
              <a:buFont typeface="Oswald"/>
              <a:buNone/>
              <a:defRPr sz="1400" b="0" i="0" u="none" strike="noStrike" cap="none">
                <a:solidFill>
                  <a:schemeClr val="dk1"/>
                </a:solidFill>
                <a:latin typeface="Oswald"/>
                <a:ea typeface="Oswald"/>
                <a:cs typeface="Oswald"/>
                <a:sym typeface="Oswald"/>
              </a:defRPr>
            </a:lvl9pPr>
          </a:lstStyle>
          <a:p>
            <a:pPr marL="0" indent="0"/>
            <a:r>
              <a:rPr lang="en-US" dirty="0"/>
              <a:t>Improve Brand Image</a:t>
            </a:r>
          </a:p>
        </p:txBody>
      </p:sp>
      <p:pic>
        <p:nvPicPr>
          <p:cNvPr id="14" name="Picture 13">
            <a:extLst>
              <a:ext uri="{FF2B5EF4-FFF2-40B4-BE49-F238E27FC236}">
                <a16:creationId xmlns:a16="http://schemas.microsoft.com/office/drawing/2014/main" id="{E3D3E7E7-FA36-7947-81C7-941D64E5C3BA}"/>
              </a:ext>
            </a:extLst>
          </p:cNvPr>
          <p:cNvPicPr>
            <a:picLocks noChangeAspect="1"/>
          </p:cNvPicPr>
          <p:nvPr/>
        </p:nvPicPr>
        <p:blipFill>
          <a:blip r:embed="rId3">
            <a:duotone>
              <a:schemeClr val="accent2">
                <a:shade val="45000"/>
                <a:satMod val="135000"/>
              </a:schemeClr>
              <a:prstClr val="white"/>
            </a:duotone>
          </a:blip>
          <a:stretch>
            <a:fillRect/>
          </a:stretch>
        </p:blipFill>
        <p:spPr>
          <a:xfrm>
            <a:off x="4759409" y="1687222"/>
            <a:ext cx="960651" cy="960651"/>
          </a:xfrm>
          <a:prstGeom prst="rect">
            <a:avLst/>
          </a:prstGeom>
        </p:spPr>
      </p:pic>
      <p:pic>
        <p:nvPicPr>
          <p:cNvPr id="15" name="Picture 14">
            <a:extLst>
              <a:ext uri="{FF2B5EF4-FFF2-40B4-BE49-F238E27FC236}">
                <a16:creationId xmlns:a16="http://schemas.microsoft.com/office/drawing/2014/main" id="{B550C18E-CCA9-F649-9D29-E8A6DA0F8C49}"/>
              </a:ext>
            </a:extLst>
          </p:cNvPr>
          <p:cNvPicPr>
            <a:picLocks noChangeAspect="1"/>
          </p:cNvPicPr>
          <p:nvPr/>
        </p:nvPicPr>
        <p:blipFill>
          <a:blip r:embed="rId4">
            <a:duotone>
              <a:schemeClr val="bg2">
                <a:shade val="45000"/>
                <a:satMod val="135000"/>
              </a:schemeClr>
              <a:prstClr val="white"/>
            </a:duotone>
          </a:blip>
          <a:stretch>
            <a:fillRect/>
          </a:stretch>
        </p:blipFill>
        <p:spPr>
          <a:xfrm>
            <a:off x="3258052" y="2839984"/>
            <a:ext cx="791244" cy="791244"/>
          </a:xfrm>
          <a:prstGeom prst="rect">
            <a:avLst/>
          </a:prstGeom>
        </p:spPr>
      </p:pic>
      <p:pic>
        <p:nvPicPr>
          <p:cNvPr id="20" name="Picture 19">
            <a:extLst>
              <a:ext uri="{FF2B5EF4-FFF2-40B4-BE49-F238E27FC236}">
                <a16:creationId xmlns:a16="http://schemas.microsoft.com/office/drawing/2014/main" id="{ECCB2FEA-82BB-2B45-AFC9-F65E9A5BA08A}"/>
              </a:ext>
            </a:extLst>
          </p:cNvPr>
          <p:cNvPicPr>
            <a:picLocks noChangeAspect="1"/>
          </p:cNvPicPr>
          <p:nvPr/>
        </p:nvPicPr>
        <p:blipFill>
          <a:blip r:embed="rId5">
            <a:duotone>
              <a:schemeClr val="bg2">
                <a:shade val="45000"/>
                <a:satMod val="135000"/>
              </a:schemeClr>
              <a:prstClr val="white"/>
            </a:duotone>
          </a:blip>
          <a:stretch>
            <a:fillRect/>
          </a:stretch>
        </p:blipFill>
        <p:spPr>
          <a:xfrm>
            <a:off x="4891746" y="3692806"/>
            <a:ext cx="726073" cy="726073"/>
          </a:xfrm>
          <a:prstGeom prst="rect">
            <a:avLst/>
          </a:prstGeom>
        </p:spPr>
      </p:pic>
      <p:pic>
        <p:nvPicPr>
          <p:cNvPr id="33" name="Picture 32">
            <a:extLst>
              <a:ext uri="{FF2B5EF4-FFF2-40B4-BE49-F238E27FC236}">
                <a16:creationId xmlns:a16="http://schemas.microsoft.com/office/drawing/2014/main" id="{0234690E-8304-0044-AC54-7B1209A5ACEF}"/>
              </a:ext>
            </a:extLst>
          </p:cNvPr>
          <p:cNvPicPr>
            <a:picLocks noChangeAspect="1"/>
          </p:cNvPicPr>
          <p:nvPr/>
        </p:nvPicPr>
        <p:blipFill>
          <a:blip r:embed="rId6">
            <a:duotone>
              <a:schemeClr val="accent2">
                <a:shade val="45000"/>
                <a:satMod val="135000"/>
              </a:schemeClr>
              <a:prstClr val="white"/>
            </a:duotone>
          </a:blip>
          <a:stretch>
            <a:fillRect/>
          </a:stretch>
        </p:blipFill>
        <p:spPr>
          <a:xfrm>
            <a:off x="3357076" y="1232372"/>
            <a:ext cx="593195" cy="593195"/>
          </a:xfrm>
          <a:prstGeom prst="rect">
            <a:avLst/>
          </a:prstGeom>
        </p:spPr>
      </p:pic>
    </p:spTree>
    <p:extLst>
      <p:ext uri="{BB962C8B-B14F-4D97-AF65-F5344CB8AC3E}">
        <p14:creationId xmlns:p14="http://schemas.microsoft.com/office/powerpoint/2010/main" val="3379249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44"/>
          <p:cNvSpPr/>
          <p:nvPr/>
        </p:nvSpPr>
        <p:spPr>
          <a:xfrm>
            <a:off x="4980750" y="1128976"/>
            <a:ext cx="1828800" cy="182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1" name="Google Shape;911;p44"/>
          <p:cNvSpPr txBox="1">
            <a:spLocks noGrp="1"/>
          </p:cNvSpPr>
          <p:nvPr>
            <p:ph type="title"/>
          </p:nvPr>
        </p:nvSpPr>
        <p:spPr>
          <a:xfrm>
            <a:off x="1440272" y="1280502"/>
            <a:ext cx="2642954" cy="11218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430M</a:t>
            </a:r>
            <a:endParaRPr sz="7200" dirty="0"/>
          </a:p>
        </p:txBody>
      </p:sp>
      <p:sp>
        <p:nvSpPr>
          <p:cNvPr id="912" name="Google Shape;912;p44"/>
          <p:cNvSpPr txBox="1">
            <a:spLocks noGrp="1"/>
          </p:cNvSpPr>
          <p:nvPr>
            <p:ph type="subTitle" idx="1"/>
          </p:nvPr>
        </p:nvSpPr>
        <p:spPr>
          <a:xfrm flipH="1">
            <a:off x="1775157" y="2300052"/>
            <a:ext cx="1943525" cy="3550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Monthly Active Users</a:t>
            </a:r>
            <a:endParaRPr sz="1400" dirty="0"/>
          </a:p>
        </p:txBody>
      </p:sp>
      <p:sp>
        <p:nvSpPr>
          <p:cNvPr id="913" name="Google Shape;913;p44"/>
          <p:cNvSpPr txBox="1">
            <a:spLocks noGrp="1"/>
          </p:cNvSpPr>
          <p:nvPr>
            <p:ph type="title" idx="2"/>
          </p:nvPr>
        </p:nvSpPr>
        <p:spPr>
          <a:xfrm>
            <a:off x="4590695" y="1505555"/>
            <a:ext cx="2646300" cy="100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t>1.7B</a:t>
            </a:r>
            <a:endParaRPr sz="7200" dirty="0"/>
          </a:p>
        </p:txBody>
      </p:sp>
      <p:sp>
        <p:nvSpPr>
          <p:cNvPr id="914" name="Google Shape;914;p44"/>
          <p:cNvSpPr txBox="1">
            <a:spLocks noGrp="1"/>
          </p:cNvSpPr>
          <p:nvPr>
            <p:ph type="subTitle" idx="3"/>
          </p:nvPr>
        </p:nvSpPr>
        <p:spPr>
          <a:xfrm flipH="1">
            <a:off x="5203350" y="2259619"/>
            <a:ext cx="1383600" cy="27608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Comments</a:t>
            </a:r>
            <a:endParaRPr sz="1400" dirty="0"/>
          </a:p>
        </p:txBody>
      </p:sp>
      <p:sp>
        <p:nvSpPr>
          <p:cNvPr id="8" name="Google Shape;547;p36">
            <a:extLst>
              <a:ext uri="{FF2B5EF4-FFF2-40B4-BE49-F238E27FC236}">
                <a16:creationId xmlns:a16="http://schemas.microsoft.com/office/drawing/2014/main" id="{9304A067-BF26-FE46-A307-F5BAC13C1647}"/>
              </a:ext>
            </a:extLst>
          </p:cNvPr>
          <p:cNvSpPr txBox="1">
            <a:spLocks/>
          </p:cNvSpPr>
          <p:nvPr/>
        </p:nvSpPr>
        <p:spPr>
          <a:xfrm>
            <a:off x="2912166" y="217325"/>
            <a:ext cx="2554357" cy="75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Pathway Gothic One"/>
              <a:buNone/>
              <a:defRPr sz="9600" b="0" i="0" u="none" strike="noStrike" cap="none">
                <a:solidFill>
                  <a:schemeClr val="dk1"/>
                </a:solidFill>
                <a:latin typeface="Pathway Gothic One"/>
                <a:ea typeface="Pathway Gothic One"/>
                <a:cs typeface="Pathway Gothic One"/>
                <a:sym typeface="Pathway Gothic One"/>
              </a:defRPr>
            </a:lvl1pPr>
            <a:lvl2pPr marR="0" lvl="1"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2pPr>
            <a:lvl3pPr marR="0" lvl="2"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3pPr>
            <a:lvl4pPr marR="0" lvl="3"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4pPr>
            <a:lvl5pPr marR="0" lvl="4"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5pPr>
            <a:lvl6pPr marR="0" lvl="5"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6pPr>
            <a:lvl7pPr marR="0" lvl="6"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7pPr>
            <a:lvl8pPr marR="0" lvl="7"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8pPr>
            <a:lvl9pPr marR="0" lvl="8"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9pPr>
          </a:lstStyle>
          <a:p>
            <a:r>
              <a:rPr lang="en-US" sz="3000" dirty="0"/>
              <a:t>ABOUT REDDIT</a:t>
            </a:r>
          </a:p>
        </p:txBody>
      </p:sp>
      <p:sp>
        <p:nvSpPr>
          <p:cNvPr id="9" name="Google Shape;911;p44">
            <a:extLst>
              <a:ext uri="{FF2B5EF4-FFF2-40B4-BE49-F238E27FC236}">
                <a16:creationId xmlns:a16="http://schemas.microsoft.com/office/drawing/2014/main" id="{CA2902BA-4292-1B44-8E3C-C16B91A9F06D}"/>
              </a:ext>
            </a:extLst>
          </p:cNvPr>
          <p:cNvSpPr txBox="1">
            <a:spLocks/>
          </p:cNvSpPr>
          <p:nvPr/>
        </p:nvSpPr>
        <p:spPr>
          <a:xfrm>
            <a:off x="3123298" y="3113728"/>
            <a:ext cx="2642954" cy="11218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Pathway Gothic One"/>
              <a:buNone/>
              <a:defRPr sz="9600" b="0" i="0" u="none" strike="noStrike" cap="none">
                <a:solidFill>
                  <a:schemeClr val="dk1"/>
                </a:solidFill>
                <a:latin typeface="Pathway Gothic One"/>
                <a:ea typeface="Pathway Gothic One"/>
                <a:cs typeface="Pathway Gothic One"/>
                <a:sym typeface="Pathway Gothic One"/>
              </a:defRPr>
            </a:lvl1pPr>
            <a:lvl2pPr marR="0" lvl="1"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2pPr>
            <a:lvl3pPr marR="0" lvl="2"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3pPr>
            <a:lvl4pPr marR="0" lvl="3"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4pPr>
            <a:lvl5pPr marR="0" lvl="4"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5pPr>
            <a:lvl6pPr marR="0" lvl="5"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6pPr>
            <a:lvl7pPr marR="0" lvl="6"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7pPr>
            <a:lvl8pPr marR="0" lvl="7"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8pPr>
            <a:lvl9pPr marR="0" lvl="8"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9pPr>
          </a:lstStyle>
          <a:p>
            <a:r>
              <a:rPr lang="en-US" sz="7200" dirty="0"/>
              <a:t>30%</a:t>
            </a:r>
          </a:p>
        </p:txBody>
      </p:sp>
      <p:sp>
        <p:nvSpPr>
          <p:cNvPr id="10" name="Google Shape;912;p44">
            <a:extLst>
              <a:ext uri="{FF2B5EF4-FFF2-40B4-BE49-F238E27FC236}">
                <a16:creationId xmlns:a16="http://schemas.microsoft.com/office/drawing/2014/main" id="{7E678AC9-1175-1449-ABDA-10E753D5C874}"/>
              </a:ext>
            </a:extLst>
          </p:cNvPr>
          <p:cNvSpPr txBox="1">
            <a:spLocks/>
          </p:cNvSpPr>
          <p:nvPr/>
        </p:nvSpPr>
        <p:spPr>
          <a:xfrm flipH="1">
            <a:off x="3458183" y="4133278"/>
            <a:ext cx="1943525" cy="355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Hind"/>
              <a:buNone/>
              <a:defRPr sz="1800" b="0" i="0" u="none" strike="noStrike" cap="none">
                <a:solidFill>
                  <a:schemeClr val="lt2"/>
                </a:solidFill>
                <a:latin typeface="Hind"/>
                <a:ea typeface="Hind"/>
                <a:cs typeface="Hind"/>
                <a:sym typeface="Hind"/>
              </a:defRPr>
            </a:lvl1pPr>
            <a:lvl2pPr marL="914400" marR="0" lvl="1"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2pPr>
            <a:lvl3pPr marL="1371600" marR="0" lvl="2"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3pPr>
            <a:lvl4pPr marL="1828800" marR="0" lvl="3"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4pPr>
            <a:lvl5pPr marL="2286000" marR="0" lvl="4"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5pPr>
            <a:lvl6pPr marL="2743200" marR="0" lvl="5"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6pPr>
            <a:lvl7pPr marL="3200400" marR="0" lvl="6"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7pPr>
            <a:lvl8pPr marL="3657600" marR="0" lvl="7"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8pPr>
            <a:lvl9pPr marL="4114800" marR="0" lvl="8"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9pPr>
          </a:lstStyle>
          <a:p>
            <a:pPr marL="0" indent="0"/>
            <a:r>
              <a:rPr lang="en-US" sz="1400" dirty="0"/>
              <a:t>Growth in Userbase</a:t>
            </a:r>
          </a:p>
        </p:txBody>
      </p:sp>
      <p:sp>
        <p:nvSpPr>
          <p:cNvPr id="13" name="Google Shape;911;p44">
            <a:extLst>
              <a:ext uri="{FF2B5EF4-FFF2-40B4-BE49-F238E27FC236}">
                <a16:creationId xmlns:a16="http://schemas.microsoft.com/office/drawing/2014/main" id="{27D24AEA-DF9C-FD4A-A44E-AD4993D7F764}"/>
              </a:ext>
            </a:extLst>
          </p:cNvPr>
          <p:cNvSpPr txBox="1">
            <a:spLocks/>
          </p:cNvSpPr>
          <p:nvPr/>
        </p:nvSpPr>
        <p:spPr>
          <a:xfrm>
            <a:off x="6224459" y="3113728"/>
            <a:ext cx="2642954" cy="11218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Pathway Gothic One"/>
              <a:buNone/>
              <a:defRPr sz="9600" b="0" i="0" u="none" strike="noStrike" cap="none">
                <a:solidFill>
                  <a:schemeClr val="dk1"/>
                </a:solidFill>
                <a:latin typeface="Pathway Gothic One"/>
                <a:ea typeface="Pathway Gothic One"/>
                <a:cs typeface="Pathway Gothic One"/>
                <a:sym typeface="Pathway Gothic One"/>
              </a:defRPr>
            </a:lvl1pPr>
            <a:lvl2pPr marR="0" lvl="1"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2pPr>
            <a:lvl3pPr marR="0" lvl="2"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3pPr>
            <a:lvl4pPr marR="0" lvl="3"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4pPr>
            <a:lvl5pPr marR="0" lvl="4"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5pPr>
            <a:lvl6pPr marR="0" lvl="5"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6pPr>
            <a:lvl7pPr marR="0" lvl="6"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7pPr>
            <a:lvl8pPr marR="0" lvl="7"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8pPr>
            <a:lvl9pPr marR="0" lvl="8" algn="ctr" rtl="0">
              <a:lnSpc>
                <a:spcPct val="100000"/>
              </a:lnSpc>
              <a:spcBef>
                <a:spcPts val="0"/>
              </a:spcBef>
              <a:spcAft>
                <a:spcPts val="0"/>
              </a:spcAft>
              <a:buClr>
                <a:schemeClr val="dk1"/>
              </a:buClr>
              <a:buSzPts val="12000"/>
              <a:buFont typeface="Pathway Gothic One"/>
              <a:buNone/>
              <a:defRPr sz="12000" b="0" i="0" u="none" strike="noStrike" cap="none">
                <a:solidFill>
                  <a:schemeClr val="dk1"/>
                </a:solidFill>
                <a:latin typeface="Pathway Gothic One"/>
                <a:ea typeface="Pathway Gothic One"/>
                <a:cs typeface="Pathway Gothic One"/>
                <a:sym typeface="Pathway Gothic One"/>
              </a:defRPr>
            </a:lvl9pPr>
          </a:lstStyle>
          <a:p>
            <a:r>
              <a:rPr lang="en-US" sz="7200" dirty="0"/>
              <a:t>199M</a:t>
            </a:r>
          </a:p>
        </p:txBody>
      </p:sp>
      <p:sp>
        <p:nvSpPr>
          <p:cNvPr id="14" name="Google Shape;912;p44">
            <a:extLst>
              <a:ext uri="{FF2B5EF4-FFF2-40B4-BE49-F238E27FC236}">
                <a16:creationId xmlns:a16="http://schemas.microsoft.com/office/drawing/2014/main" id="{27DC14AA-0405-6841-A92B-48F5BBA8E614}"/>
              </a:ext>
            </a:extLst>
          </p:cNvPr>
          <p:cNvSpPr txBox="1">
            <a:spLocks/>
          </p:cNvSpPr>
          <p:nvPr/>
        </p:nvSpPr>
        <p:spPr>
          <a:xfrm flipH="1">
            <a:off x="6559344" y="4133278"/>
            <a:ext cx="1943525" cy="355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Hind"/>
              <a:buNone/>
              <a:defRPr sz="1800" b="0" i="0" u="none" strike="noStrike" cap="none">
                <a:solidFill>
                  <a:schemeClr val="lt2"/>
                </a:solidFill>
                <a:latin typeface="Hind"/>
                <a:ea typeface="Hind"/>
                <a:cs typeface="Hind"/>
                <a:sym typeface="Hind"/>
              </a:defRPr>
            </a:lvl1pPr>
            <a:lvl2pPr marL="914400" marR="0" lvl="1"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2pPr>
            <a:lvl3pPr marL="1371600" marR="0" lvl="2"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3pPr>
            <a:lvl4pPr marL="1828800" marR="0" lvl="3"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4pPr>
            <a:lvl5pPr marL="2286000" marR="0" lvl="4"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5pPr>
            <a:lvl6pPr marL="2743200" marR="0" lvl="5"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6pPr>
            <a:lvl7pPr marL="3200400" marR="0" lvl="6"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7pPr>
            <a:lvl8pPr marL="3657600" marR="0" lvl="7"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8pPr>
            <a:lvl9pPr marL="4114800" marR="0" lvl="8" indent="-317500" algn="ctr" rtl="0">
              <a:lnSpc>
                <a:spcPct val="100000"/>
              </a:lnSpc>
              <a:spcBef>
                <a:spcPts val="0"/>
              </a:spcBef>
              <a:spcAft>
                <a:spcPts val="0"/>
              </a:spcAft>
              <a:buClr>
                <a:schemeClr val="dk1"/>
              </a:buClr>
              <a:buSzPts val="1400"/>
              <a:buFont typeface="Hind"/>
              <a:buNone/>
              <a:defRPr sz="1400" b="0" i="0" u="none" strike="noStrike" cap="none">
                <a:solidFill>
                  <a:schemeClr val="dk1"/>
                </a:solidFill>
                <a:latin typeface="Hind"/>
                <a:ea typeface="Hind"/>
                <a:cs typeface="Hind"/>
                <a:sym typeface="Hind"/>
              </a:defRPr>
            </a:lvl9pPr>
          </a:lstStyle>
          <a:p>
            <a:pPr marL="0" indent="0"/>
            <a:r>
              <a:rPr lang="en-US" altLang="zh-CN" sz="1400" dirty="0"/>
              <a:t>Submissions</a:t>
            </a:r>
            <a:r>
              <a:rPr lang="zh-CN" altLang="en-US" sz="1400" dirty="0"/>
              <a:t> </a:t>
            </a:r>
            <a:r>
              <a:rPr lang="en-US" altLang="zh-CN" sz="1400" dirty="0"/>
              <a:t>/</a:t>
            </a:r>
            <a:r>
              <a:rPr lang="zh-CN" altLang="en-US" sz="1400" dirty="0"/>
              <a:t> </a:t>
            </a:r>
            <a:r>
              <a:rPr lang="en-US" sz="1400" dirty="0"/>
              <a:t>Posts</a:t>
            </a:r>
          </a:p>
        </p:txBody>
      </p:sp>
      <p:sp>
        <p:nvSpPr>
          <p:cNvPr id="2" name="Rectangle 1">
            <a:extLst>
              <a:ext uri="{FF2B5EF4-FFF2-40B4-BE49-F238E27FC236}">
                <a16:creationId xmlns:a16="http://schemas.microsoft.com/office/drawing/2014/main" id="{FAEF5DCF-F603-9C45-A677-370CD5D1F5D0}"/>
              </a:ext>
            </a:extLst>
          </p:cNvPr>
          <p:cNvSpPr/>
          <p:nvPr/>
        </p:nvSpPr>
        <p:spPr>
          <a:xfrm>
            <a:off x="6884813" y="4841126"/>
            <a:ext cx="2124299" cy="230832"/>
          </a:xfrm>
          <a:prstGeom prst="rect">
            <a:avLst/>
          </a:prstGeom>
        </p:spPr>
        <p:txBody>
          <a:bodyPr wrap="none">
            <a:spAutoFit/>
          </a:bodyPr>
          <a:lstStyle/>
          <a:p>
            <a:r>
              <a:rPr lang="en-US" sz="900" dirty="0">
                <a:solidFill>
                  <a:schemeClr val="bg2"/>
                </a:solidFill>
              </a:rPr>
              <a:t>Source: Reddit's 2019 Year in Review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7" name="Google Shape;547;p36"/>
          <p:cNvSpPr txBox="1">
            <a:spLocks noGrp="1"/>
          </p:cNvSpPr>
          <p:nvPr>
            <p:ph type="title"/>
          </p:nvPr>
        </p:nvSpPr>
        <p:spPr>
          <a:xfrm>
            <a:off x="470250" y="346050"/>
            <a:ext cx="8203500" cy="7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METHOD</a:t>
            </a:r>
            <a:endParaRPr dirty="0"/>
          </a:p>
        </p:txBody>
      </p:sp>
      <p:sp>
        <p:nvSpPr>
          <p:cNvPr id="554" name="Google Shape;554;p36"/>
          <p:cNvSpPr txBox="1">
            <a:spLocks noGrp="1"/>
          </p:cNvSpPr>
          <p:nvPr>
            <p:ph type="subTitle" idx="4294967295"/>
          </p:nvPr>
        </p:nvSpPr>
        <p:spPr>
          <a:xfrm flipH="1">
            <a:off x="6582630" y="3698522"/>
            <a:ext cx="2141272" cy="87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ltLang="zh-CN" sz="1400" dirty="0">
                <a:solidFill>
                  <a:schemeClr val="lt2"/>
                </a:solidFill>
              </a:rPr>
              <a:t>Set</a:t>
            </a:r>
            <a:r>
              <a:rPr lang="zh-CN" altLang="en-US" sz="1400" dirty="0">
                <a:solidFill>
                  <a:schemeClr val="lt2"/>
                </a:solidFill>
              </a:rPr>
              <a:t> </a:t>
            </a:r>
            <a:r>
              <a:rPr lang="en-US" altLang="zh-CN" sz="1400" dirty="0">
                <a:solidFill>
                  <a:schemeClr val="lt2"/>
                </a:solidFill>
              </a:rPr>
              <a:t>optimal</a:t>
            </a:r>
            <a:r>
              <a:rPr lang="zh-CN" altLang="en-US" sz="1400" dirty="0">
                <a:solidFill>
                  <a:schemeClr val="lt2"/>
                </a:solidFill>
              </a:rPr>
              <a:t> </a:t>
            </a:r>
            <a:r>
              <a:rPr lang="en-US" altLang="zh-CN" sz="1400" dirty="0">
                <a:solidFill>
                  <a:schemeClr val="lt2"/>
                </a:solidFill>
              </a:rPr>
              <a:t>model</a:t>
            </a:r>
            <a:r>
              <a:rPr lang="zh-CN" altLang="en-US" sz="1400" dirty="0">
                <a:solidFill>
                  <a:schemeClr val="lt2"/>
                </a:solidFill>
              </a:rPr>
              <a:t> </a:t>
            </a:r>
            <a:r>
              <a:rPr lang="en-US" altLang="zh-CN" sz="1400" dirty="0">
                <a:solidFill>
                  <a:schemeClr val="lt2"/>
                </a:solidFill>
              </a:rPr>
              <a:t>with</a:t>
            </a:r>
            <a:r>
              <a:rPr lang="zh-CN" altLang="en-US" sz="1400" dirty="0">
                <a:solidFill>
                  <a:schemeClr val="lt2"/>
                </a:solidFill>
              </a:rPr>
              <a:t> </a:t>
            </a:r>
            <a:r>
              <a:rPr lang="en-US" altLang="zh-CN" sz="1400" dirty="0">
                <a:solidFill>
                  <a:schemeClr val="lt2"/>
                </a:solidFill>
              </a:rPr>
              <a:t>high</a:t>
            </a:r>
            <a:r>
              <a:rPr lang="zh-CN" altLang="en-US" sz="1400" dirty="0">
                <a:solidFill>
                  <a:schemeClr val="lt2"/>
                </a:solidFill>
              </a:rPr>
              <a:t> </a:t>
            </a:r>
            <a:r>
              <a:rPr lang="en-US" altLang="zh-CN" sz="1400" dirty="0">
                <a:solidFill>
                  <a:schemeClr val="lt2"/>
                </a:solidFill>
              </a:rPr>
              <a:t>coherence</a:t>
            </a:r>
            <a:r>
              <a:rPr lang="zh-CN" altLang="en-US" sz="1400" dirty="0">
                <a:solidFill>
                  <a:schemeClr val="lt2"/>
                </a:solidFill>
              </a:rPr>
              <a:t> </a:t>
            </a:r>
            <a:r>
              <a:rPr lang="en-US" altLang="zh-CN" sz="1400" dirty="0">
                <a:solidFill>
                  <a:schemeClr val="lt2"/>
                </a:solidFill>
              </a:rPr>
              <a:t>score;</a:t>
            </a:r>
            <a:r>
              <a:rPr lang="zh-CN" altLang="en-US" sz="1400" dirty="0">
                <a:solidFill>
                  <a:schemeClr val="lt2"/>
                </a:solidFill>
              </a:rPr>
              <a:t> </a:t>
            </a:r>
            <a:r>
              <a:rPr lang="en-US" altLang="zh-CN" sz="1400" dirty="0">
                <a:solidFill>
                  <a:schemeClr val="lt2"/>
                </a:solidFill>
              </a:rPr>
              <a:t>c</a:t>
            </a:r>
            <a:r>
              <a:rPr lang="en" sz="1400" dirty="0">
                <a:solidFill>
                  <a:schemeClr val="lt2"/>
                </a:solidFill>
              </a:rPr>
              <a:t>lustered text into</a:t>
            </a:r>
            <a:r>
              <a:rPr lang="zh-CN" altLang="en-US" sz="1400" dirty="0">
                <a:solidFill>
                  <a:schemeClr val="lt2"/>
                </a:solidFill>
              </a:rPr>
              <a:t> </a:t>
            </a:r>
            <a:r>
              <a:rPr lang="en" sz="1400" dirty="0">
                <a:solidFill>
                  <a:schemeClr val="lt2"/>
                </a:solidFill>
              </a:rPr>
              <a:t>topics</a:t>
            </a:r>
            <a:r>
              <a:rPr lang="zh-CN" altLang="en-US" sz="1400" dirty="0">
                <a:solidFill>
                  <a:schemeClr val="lt2"/>
                </a:solidFill>
              </a:rPr>
              <a:t> </a:t>
            </a:r>
            <a:endParaRPr sz="1400" dirty="0">
              <a:solidFill>
                <a:schemeClr val="lt2"/>
              </a:solidFill>
            </a:endParaRPr>
          </a:p>
        </p:txBody>
      </p:sp>
      <p:sp>
        <p:nvSpPr>
          <p:cNvPr id="559" name="Google Shape;559;p36"/>
          <p:cNvSpPr txBox="1">
            <a:spLocks noGrp="1"/>
          </p:cNvSpPr>
          <p:nvPr>
            <p:ph type="ctrTitle" idx="4294967295"/>
          </p:nvPr>
        </p:nvSpPr>
        <p:spPr>
          <a:xfrm flipH="1">
            <a:off x="5565148" y="1612825"/>
            <a:ext cx="518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rPr>
              <a:t>02</a:t>
            </a:r>
            <a:endParaRPr sz="2400" dirty="0">
              <a:solidFill>
                <a:schemeClr val="lt1"/>
              </a:solidFill>
            </a:endParaRPr>
          </a:p>
        </p:txBody>
      </p:sp>
      <p:grpSp>
        <p:nvGrpSpPr>
          <p:cNvPr id="36" name="Google Shape;5033;p62">
            <a:extLst>
              <a:ext uri="{FF2B5EF4-FFF2-40B4-BE49-F238E27FC236}">
                <a16:creationId xmlns:a16="http://schemas.microsoft.com/office/drawing/2014/main" id="{0C5C44C8-B1B5-8248-BF74-49EDF272C5C5}"/>
              </a:ext>
            </a:extLst>
          </p:cNvPr>
          <p:cNvGrpSpPr/>
          <p:nvPr/>
        </p:nvGrpSpPr>
        <p:grpSpPr>
          <a:xfrm>
            <a:off x="974908" y="1101750"/>
            <a:ext cx="7451226" cy="2359756"/>
            <a:chOff x="5194708" y="3484366"/>
            <a:chExt cx="3148148" cy="987304"/>
          </a:xfrm>
        </p:grpSpPr>
        <p:grpSp>
          <p:nvGrpSpPr>
            <p:cNvPr id="37" name="Google Shape;5034;p62">
              <a:extLst>
                <a:ext uri="{FF2B5EF4-FFF2-40B4-BE49-F238E27FC236}">
                  <a16:creationId xmlns:a16="http://schemas.microsoft.com/office/drawing/2014/main" id="{5F74B19A-3C67-EA49-85B7-22B0D832BA59}"/>
                </a:ext>
              </a:extLst>
            </p:cNvPr>
            <p:cNvGrpSpPr/>
            <p:nvPr/>
          </p:nvGrpSpPr>
          <p:grpSpPr>
            <a:xfrm>
              <a:off x="7531521" y="3484366"/>
              <a:ext cx="811335" cy="987304"/>
              <a:chOff x="3379425" y="1617275"/>
              <a:chExt cx="1090650" cy="1327200"/>
            </a:xfrm>
          </p:grpSpPr>
          <p:sp>
            <p:nvSpPr>
              <p:cNvPr id="50" name="Google Shape;5035;p62">
                <a:extLst>
                  <a:ext uri="{FF2B5EF4-FFF2-40B4-BE49-F238E27FC236}">
                    <a16:creationId xmlns:a16="http://schemas.microsoft.com/office/drawing/2014/main" id="{3A8C327A-65FB-2D4C-84B7-8EEA01D21C23}"/>
                  </a:ext>
                </a:extLst>
              </p:cNvPr>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3">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036;p62">
                <a:extLst>
                  <a:ext uri="{FF2B5EF4-FFF2-40B4-BE49-F238E27FC236}">
                    <a16:creationId xmlns:a16="http://schemas.microsoft.com/office/drawing/2014/main" id="{D5DE990B-92A1-2E4F-9035-AF2C5E44AE21}"/>
                  </a:ext>
                </a:extLst>
              </p:cNvPr>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chemeClr val="accent3">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037;p62">
                <a:extLst>
                  <a:ext uri="{FF2B5EF4-FFF2-40B4-BE49-F238E27FC236}">
                    <a16:creationId xmlns:a16="http://schemas.microsoft.com/office/drawing/2014/main" id="{6371A3DE-AA2B-5E41-9B9F-1B5838F34B6A}"/>
                  </a:ext>
                </a:extLst>
              </p:cNvPr>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chemeClr val="accent3">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038;p62">
              <a:extLst>
                <a:ext uri="{FF2B5EF4-FFF2-40B4-BE49-F238E27FC236}">
                  <a16:creationId xmlns:a16="http://schemas.microsoft.com/office/drawing/2014/main" id="{54289236-64A0-5349-83DB-A3131CE8EF72}"/>
                </a:ext>
              </a:extLst>
            </p:cNvPr>
            <p:cNvGrpSpPr/>
            <p:nvPr/>
          </p:nvGrpSpPr>
          <p:grpSpPr>
            <a:xfrm>
              <a:off x="6752546" y="3484366"/>
              <a:ext cx="811428" cy="987304"/>
              <a:chOff x="2332275" y="1617275"/>
              <a:chExt cx="1090775" cy="1327200"/>
            </a:xfrm>
          </p:grpSpPr>
          <p:sp>
            <p:nvSpPr>
              <p:cNvPr id="47" name="Google Shape;5039;p62">
                <a:extLst>
                  <a:ext uri="{FF2B5EF4-FFF2-40B4-BE49-F238E27FC236}">
                    <a16:creationId xmlns:a16="http://schemas.microsoft.com/office/drawing/2014/main" id="{67BF6709-6D37-194D-9DDD-9EF24B87B1E8}"/>
                  </a:ext>
                </a:extLst>
              </p:cNvPr>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040;p62">
                <a:extLst>
                  <a:ext uri="{FF2B5EF4-FFF2-40B4-BE49-F238E27FC236}">
                    <a16:creationId xmlns:a16="http://schemas.microsoft.com/office/drawing/2014/main" id="{5DE18AE2-6340-DA4B-98E1-8C06A996AF09}"/>
                  </a:ext>
                </a:extLst>
              </p:cNvPr>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041;p62">
                <a:extLst>
                  <a:ext uri="{FF2B5EF4-FFF2-40B4-BE49-F238E27FC236}">
                    <a16:creationId xmlns:a16="http://schemas.microsoft.com/office/drawing/2014/main" id="{25E03549-FE72-4640-A3D8-71919E02BAC3}"/>
                  </a:ext>
                </a:extLst>
              </p:cNvPr>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5042;p62">
              <a:extLst>
                <a:ext uri="{FF2B5EF4-FFF2-40B4-BE49-F238E27FC236}">
                  <a16:creationId xmlns:a16="http://schemas.microsoft.com/office/drawing/2014/main" id="{2C717194-B1E9-2246-B120-683B7AEEA157}"/>
                </a:ext>
              </a:extLst>
            </p:cNvPr>
            <p:cNvGrpSpPr/>
            <p:nvPr/>
          </p:nvGrpSpPr>
          <p:grpSpPr>
            <a:xfrm>
              <a:off x="5973664" y="3484366"/>
              <a:ext cx="811335" cy="987304"/>
              <a:chOff x="1285250" y="1617275"/>
              <a:chExt cx="1090650" cy="1327200"/>
            </a:xfrm>
          </p:grpSpPr>
          <p:sp>
            <p:nvSpPr>
              <p:cNvPr id="44" name="Google Shape;5043;p62">
                <a:extLst>
                  <a:ext uri="{FF2B5EF4-FFF2-40B4-BE49-F238E27FC236}">
                    <a16:creationId xmlns:a16="http://schemas.microsoft.com/office/drawing/2014/main" id="{8BEF9CD6-2F3E-9143-B208-A5FB1C197519}"/>
                  </a:ext>
                </a:extLst>
              </p:cNvPr>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044;p62">
                <a:extLst>
                  <a:ext uri="{FF2B5EF4-FFF2-40B4-BE49-F238E27FC236}">
                    <a16:creationId xmlns:a16="http://schemas.microsoft.com/office/drawing/2014/main" id="{C3A1DDA6-FB88-E445-8FF5-67E3DDCA8C1F}"/>
                  </a:ext>
                </a:extLst>
              </p:cNvPr>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045;p62">
                <a:extLst>
                  <a:ext uri="{FF2B5EF4-FFF2-40B4-BE49-F238E27FC236}">
                    <a16:creationId xmlns:a16="http://schemas.microsoft.com/office/drawing/2014/main" id="{67D8DAF5-8923-A042-BCFE-D34CFB15FB00}"/>
                  </a:ext>
                </a:extLst>
              </p:cNvPr>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5046;p62">
              <a:extLst>
                <a:ext uri="{FF2B5EF4-FFF2-40B4-BE49-F238E27FC236}">
                  <a16:creationId xmlns:a16="http://schemas.microsoft.com/office/drawing/2014/main" id="{2F3FE910-34FE-0C43-9A66-19EBD67AE431}"/>
                </a:ext>
              </a:extLst>
            </p:cNvPr>
            <p:cNvGrpSpPr/>
            <p:nvPr/>
          </p:nvGrpSpPr>
          <p:grpSpPr>
            <a:xfrm>
              <a:off x="5194708" y="3484366"/>
              <a:ext cx="811409" cy="987304"/>
              <a:chOff x="238125" y="1617275"/>
              <a:chExt cx="1090750" cy="1327200"/>
            </a:xfrm>
          </p:grpSpPr>
          <p:sp>
            <p:nvSpPr>
              <p:cNvPr id="41" name="Google Shape;5047;p62">
                <a:extLst>
                  <a:ext uri="{FF2B5EF4-FFF2-40B4-BE49-F238E27FC236}">
                    <a16:creationId xmlns:a16="http://schemas.microsoft.com/office/drawing/2014/main" id="{F34E4427-9954-5E40-9E2C-E2C1F010697F}"/>
                  </a:ext>
                </a:extLst>
              </p:cNvPr>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048;p62">
                <a:extLst>
                  <a:ext uri="{FF2B5EF4-FFF2-40B4-BE49-F238E27FC236}">
                    <a16:creationId xmlns:a16="http://schemas.microsoft.com/office/drawing/2014/main" id="{50A1AAE8-B84C-6A44-9AD8-169CA3FEDD8B}"/>
                  </a:ext>
                </a:extLst>
              </p:cNvPr>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049;p62">
                <a:extLst>
                  <a:ext uri="{FF2B5EF4-FFF2-40B4-BE49-F238E27FC236}">
                    <a16:creationId xmlns:a16="http://schemas.microsoft.com/office/drawing/2014/main" id="{CE26D3E2-BC4F-1546-BE4B-845657B15656}"/>
                  </a:ext>
                </a:extLst>
              </p:cNvPr>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549" name="Google Shape;549;p36"/>
          <p:cNvSpPr txBox="1">
            <a:spLocks noGrp="1"/>
          </p:cNvSpPr>
          <p:nvPr>
            <p:ph type="ctrTitle" idx="4294967295"/>
          </p:nvPr>
        </p:nvSpPr>
        <p:spPr>
          <a:xfrm flipH="1">
            <a:off x="1550924" y="1782414"/>
            <a:ext cx="71947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2400" dirty="0">
                <a:solidFill>
                  <a:schemeClr val="bg2"/>
                </a:solidFill>
              </a:rPr>
              <a:t>1. API</a:t>
            </a:r>
            <a:endParaRPr sz="2400" dirty="0">
              <a:solidFill>
                <a:schemeClr val="bg2"/>
              </a:solidFill>
            </a:endParaRPr>
          </a:p>
        </p:txBody>
      </p:sp>
      <p:sp>
        <p:nvSpPr>
          <p:cNvPr id="53" name="Google Shape;549;p36">
            <a:extLst>
              <a:ext uri="{FF2B5EF4-FFF2-40B4-BE49-F238E27FC236}">
                <a16:creationId xmlns:a16="http://schemas.microsoft.com/office/drawing/2014/main" id="{22ADB8DD-B76F-5441-AF71-78FB22F864FA}"/>
              </a:ext>
            </a:extLst>
          </p:cNvPr>
          <p:cNvSpPr txBox="1">
            <a:spLocks/>
          </p:cNvSpPr>
          <p:nvPr/>
        </p:nvSpPr>
        <p:spPr>
          <a:xfrm flipH="1">
            <a:off x="3045530" y="1782414"/>
            <a:ext cx="1364259"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2. Database</a:t>
            </a:r>
          </a:p>
        </p:txBody>
      </p:sp>
      <p:sp>
        <p:nvSpPr>
          <p:cNvPr id="54" name="Google Shape;549;p36">
            <a:extLst>
              <a:ext uri="{FF2B5EF4-FFF2-40B4-BE49-F238E27FC236}">
                <a16:creationId xmlns:a16="http://schemas.microsoft.com/office/drawing/2014/main" id="{A7278136-E53F-2946-8C4D-A3BE79F8A31E}"/>
              </a:ext>
            </a:extLst>
          </p:cNvPr>
          <p:cNvSpPr txBox="1">
            <a:spLocks/>
          </p:cNvSpPr>
          <p:nvPr/>
        </p:nvSpPr>
        <p:spPr>
          <a:xfrm flipH="1">
            <a:off x="5152931" y="1782414"/>
            <a:ext cx="8916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3. NLTK</a:t>
            </a:r>
          </a:p>
        </p:txBody>
      </p:sp>
      <p:sp>
        <p:nvSpPr>
          <p:cNvPr id="55" name="Google Shape;549;p36">
            <a:extLst>
              <a:ext uri="{FF2B5EF4-FFF2-40B4-BE49-F238E27FC236}">
                <a16:creationId xmlns:a16="http://schemas.microsoft.com/office/drawing/2014/main" id="{3F8A25E4-B620-E841-B3D5-6C35D0C1622D}"/>
              </a:ext>
            </a:extLst>
          </p:cNvPr>
          <p:cNvSpPr txBox="1">
            <a:spLocks/>
          </p:cNvSpPr>
          <p:nvPr/>
        </p:nvSpPr>
        <p:spPr>
          <a:xfrm flipH="1">
            <a:off x="6968554" y="1782414"/>
            <a:ext cx="83858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4. LDA</a:t>
            </a:r>
          </a:p>
        </p:txBody>
      </p:sp>
      <p:sp>
        <p:nvSpPr>
          <p:cNvPr id="56" name="Google Shape;554;p36">
            <a:extLst>
              <a:ext uri="{FF2B5EF4-FFF2-40B4-BE49-F238E27FC236}">
                <a16:creationId xmlns:a16="http://schemas.microsoft.com/office/drawing/2014/main" id="{F3C8B948-82CE-BF45-BA9E-F3EC35F1D39B}"/>
              </a:ext>
            </a:extLst>
          </p:cNvPr>
          <p:cNvSpPr txBox="1">
            <a:spLocks/>
          </p:cNvSpPr>
          <p:nvPr/>
        </p:nvSpPr>
        <p:spPr>
          <a:xfrm flipH="1">
            <a:off x="3007304" y="3710584"/>
            <a:ext cx="1654789"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1600"/>
              </a:spcAft>
              <a:buFont typeface="Hind"/>
              <a:buNone/>
            </a:pPr>
            <a:r>
              <a:rPr lang="en-US" sz="1400" dirty="0">
                <a:solidFill>
                  <a:schemeClr val="lt2"/>
                </a:solidFill>
              </a:rPr>
              <a:t>Created a database containing 560K </a:t>
            </a:r>
            <a:r>
              <a:rPr lang="en-US" altLang="zh-CN" sz="1400" dirty="0">
                <a:solidFill>
                  <a:schemeClr val="lt2"/>
                </a:solidFill>
              </a:rPr>
              <a:t>submissions</a:t>
            </a:r>
            <a:endParaRPr lang="en-US" sz="1400" dirty="0">
              <a:solidFill>
                <a:schemeClr val="lt2"/>
              </a:solidFill>
            </a:endParaRPr>
          </a:p>
        </p:txBody>
      </p:sp>
      <p:sp>
        <p:nvSpPr>
          <p:cNvPr id="57" name="Google Shape;554;p36">
            <a:extLst>
              <a:ext uri="{FF2B5EF4-FFF2-40B4-BE49-F238E27FC236}">
                <a16:creationId xmlns:a16="http://schemas.microsoft.com/office/drawing/2014/main" id="{DD3290F5-BFFB-D84A-9068-F8EB20636CF8}"/>
              </a:ext>
            </a:extLst>
          </p:cNvPr>
          <p:cNvSpPr txBox="1">
            <a:spLocks/>
          </p:cNvSpPr>
          <p:nvPr/>
        </p:nvSpPr>
        <p:spPr>
          <a:xfrm flipH="1">
            <a:off x="4851030" y="3710584"/>
            <a:ext cx="1731600"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1600"/>
              </a:spcAft>
              <a:buFont typeface="Hind"/>
              <a:buNone/>
            </a:pPr>
            <a:r>
              <a:rPr lang="en-US" sz="1400" dirty="0">
                <a:solidFill>
                  <a:schemeClr val="lt2"/>
                </a:solidFill>
              </a:rPr>
              <a:t>Performed data processing and word stemming</a:t>
            </a:r>
          </a:p>
        </p:txBody>
      </p:sp>
      <p:sp>
        <p:nvSpPr>
          <p:cNvPr id="58" name="Google Shape;554;p36">
            <a:extLst>
              <a:ext uri="{FF2B5EF4-FFF2-40B4-BE49-F238E27FC236}">
                <a16:creationId xmlns:a16="http://schemas.microsoft.com/office/drawing/2014/main" id="{B01A43C6-F708-BC4B-8A58-090229406947}"/>
              </a:ext>
            </a:extLst>
          </p:cNvPr>
          <p:cNvSpPr txBox="1">
            <a:spLocks/>
          </p:cNvSpPr>
          <p:nvPr/>
        </p:nvSpPr>
        <p:spPr>
          <a:xfrm flipH="1">
            <a:off x="1020457" y="3716190"/>
            <a:ext cx="1780406"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spcAft>
                <a:spcPts val="1600"/>
              </a:spcAft>
              <a:buNone/>
            </a:pPr>
            <a:r>
              <a:rPr lang="en-US" sz="1400" dirty="0">
                <a:solidFill>
                  <a:srgbClr val="F1EFFF"/>
                </a:solidFill>
              </a:rPr>
              <a:t>Scraped </a:t>
            </a:r>
            <a:r>
              <a:rPr lang="en-US" altLang="zh-CN" sz="1400" dirty="0">
                <a:solidFill>
                  <a:srgbClr val="F1EFFF"/>
                </a:solidFill>
              </a:rPr>
              <a:t>COVID</a:t>
            </a:r>
            <a:r>
              <a:rPr lang="en-US" sz="1400" dirty="0">
                <a:solidFill>
                  <a:srgbClr val="F1EFFF"/>
                </a:solidFill>
              </a:rPr>
              <a:t> related </a:t>
            </a:r>
            <a:r>
              <a:rPr lang="en-US" altLang="zh-CN" sz="1400" dirty="0">
                <a:solidFill>
                  <a:srgbClr val="F1EFFF"/>
                </a:solidFill>
              </a:rPr>
              <a:t>submissions</a:t>
            </a:r>
            <a:r>
              <a:rPr lang="en-US" sz="1400" dirty="0">
                <a:solidFill>
                  <a:srgbClr val="F1EFFF"/>
                </a:solidFill>
              </a:rPr>
              <a:t> from 3/1 - 4/11</a:t>
            </a:r>
          </a:p>
        </p:txBody>
      </p:sp>
    </p:spTree>
    <p:extLst>
      <p:ext uri="{BB962C8B-B14F-4D97-AF65-F5344CB8AC3E}">
        <p14:creationId xmlns:p14="http://schemas.microsoft.com/office/powerpoint/2010/main" val="278705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9"/>
                                        </p:tgtEl>
                                        <p:attrNameLst>
                                          <p:attrName>style.visibility</p:attrName>
                                        </p:attrNameLst>
                                      </p:cBhvr>
                                      <p:to>
                                        <p:strVal val="visible"/>
                                      </p:to>
                                    </p:set>
                                    <p:animEffect transition="in" filter="dissolve">
                                      <p:cBhvr>
                                        <p:cTn id="7" dur="500"/>
                                        <p:tgtEl>
                                          <p:spTgt spid="54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dissolve">
                                      <p:cBhvr>
                                        <p:cTn id="10" dur="500"/>
                                        <p:tgtEl>
                                          <p:spTgt spid="5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dissolve">
                                      <p:cBhvr>
                                        <p:cTn id="15" dur="500"/>
                                        <p:tgtEl>
                                          <p:spTgt spid="53"/>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dissolve">
                                      <p:cBhvr>
                                        <p:cTn id="18" dur="500"/>
                                        <p:tgtEl>
                                          <p:spTgt spid="56"/>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dissolve">
                                      <p:cBhvr>
                                        <p:cTn id="23" dur="500"/>
                                        <p:tgtEl>
                                          <p:spTgt spid="5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dissolve">
                                      <p:cBhvr>
                                        <p:cTn id="26" dur="500"/>
                                        <p:tgtEl>
                                          <p:spTgt spid="57"/>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dissolve">
                                      <p:cBhvr>
                                        <p:cTn id="31" dur="500"/>
                                        <p:tgtEl>
                                          <p:spTgt spid="55"/>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554">
                                            <p:txEl>
                                              <p:pRg st="0" end="0"/>
                                            </p:txEl>
                                          </p:spTgt>
                                        </p:tgtEl>
                                        <p:attrNameLst>
                                          <p:attrName>style.visibility</p:attrName>
                                        </p:attrNameLst>
                                      </p:cBhvr>
                                      <p:to>
                                        <p:strVal val="visible"/>
                                      </p:to>
                                    </p:set>
                                    <p:animEffect transition="in" filter="dissolve">
                                      <p:cBhvr>
                                        <p:cTn id="34" dur="500"/>
                                        <p:tgtEl>
                                          <p:spTgt spid="55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4" grpId="0" build="p"/>
      <p:bldP spid="549" grpId="0"/>
      <p:bldP spid="53" grpId="0"/>
      <p:bldP spid="54" grpId="0"/>
      <p:bldP spid="55" grpId="0"/>
      <p:bldP spid="56" grpId="0"/>
      <p:bldP spid="57" grpId="0"/>
      <p:bldP spid="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3"/>
          <p:cNvSpPr/>
          <p:nvPr/>
        </p:nvSpPr>
        <p:spPr>
          <a:xfrm>
            <a:off x="5986451" y="1089250"/>
            <a:ext cx="1217100" cy="390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txBox="1">
            <a:spLocks noGrp="1"/>
          </p:cNvSpPr>
          <p:nvPr>
            <p:ph type="title"/>
          </p:nvPr>
        </p:nvSpPr>
        <p:spPr>
          <a:xfrm>
            <a:off x="3078224" y="346050"/>
            <a:ext cx="3387889"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STAGE 1 - MODEL RESULTS</a:t>
            </a:r>
            <a:endParaRPr dirty="0"/>
          </a:p>
        </p:txBody>
      </p:sp>
      <p:sp>
        <p:nvSpPr>
          <p:cNvPr id="863" name="Google Shape;863;p43"/>
          <p:cNvSpPr txBox="1"/>
          <p:nvPr/>
        </p:nvSpPr>
        <p:spPr>
          <a:xfrm>
            <a:off x="5664850" y="1213124"/>
            <a:ext cx="1881300" cy="14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Pathway Gothic One"/>
                <a:ea typeface="Pathway Gothic One"/>
                <a:cs typeface="Pathway Gothic One"/>
                <a:sym typeface="Pathway Gothic One"/>
              </a:rPr>
              <a:t>Communities</a:t>
            </a:r>
            <a:endParaRPr sz="1800" dirty="0">
              <a:solidFill>
                <a:schemeClr val="lt1"/>
              </a:solidFill>
              <a:latin typeface="Pathway Gothic One"/>
              <a:ea typeface="Pathway Gothic One"/>
              <a:cs typeface="Pathway Gothic One"/>
              <a:sym typeface="Pathway Gothic One"/>
            </a:endParaRPr>
          </a:p>
        </p:txBody>
      </p:sp>
      <p:sp>
        <p:nvSpPr>
          <p:cNvPr id="865" name="Google Shape;865;p43"/>
          <p:cNvSpPr/>
          <p:nvPr/>
        </p:nvSpPr>
        <p:spPr>
          <a:xfrm>
            <a:off x="1535583" y="1089250"/>
            <a:ext cx="1604337" cy="390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txBox="1"/>
          <p:nvPr/>
        </p:nvSpPr>
        <p:spPr>
          <a:xfrm>
            <a:off x="1391601" y="1132455"/>
            <a:ext cx="1892303" cy="31582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Pathway Gothic One"/>
                <a:ea typeface="Pathway Gothic One"/>
                <a:cs typeface="Pathway Gothic One"/>
                <a:sym typeface="Pathway Gothic One"/>
              </a:rPr>
              <a:t>Topic Distribution</a:t>
            </a:r>
            <a:endParaRPr sz="1800" dirty="0">
              <a:solidFill>
                <a:schemeClr val="lt1"/>
              </a:solidFill>
              <a:latin typeface="Pathway Gothic One"/>
              <a:ea typeface="Pathway Gothic One"/>
              <a:cs typeface="Pathway Gothic One"/>
              <a:sym typeface="Pathway Gothic One"/>
            </a:endParaRPr>
          </a:p>
        </p:txBody>
      </p:sp>
      <p:sp>
        <p:nvSpPr>
          <p:cNvPr id="867" name="Google Shape;867;p43"/>
          <p:cNvSpPr/>
          <p:nvPr/>
        </p:nvSpPr>
        <p:spPr>
          <a:xfrm>
            <a:off x="1415554" y="2291491"/>
            <a:ext cx="1892303" cy="189280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43"/>
          <p:cNvSpPr/>
          <p:nvPr/>
        </p:nvSpPr>
        <p:spPr>
          <a:xfrm>
            <a:off x="1415554" y="2294851"/>
            <a:ext cx="1892303" cy="1908276"/>
          </a:xfrm>
          <a:prstGeom prst="pie">
            <a:avLst>
              <a:gd name="adj1" fmla="val 12043374"/>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43"/>
          <p:cNvSpPr txBox="1"/>
          <p:nvPr/>
        </p:nvSpPr>
        <p:spPr>
          <a:xfrm>
            <a:off x="1765892" y="4012646"/>
            <a:ext cx="1254300" cy="39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dirty="0">
              <a:solidFill>
                <a:schemeClr val="lt2"/>
              </a:solidFill>
              <a:latin typeface="Pathway Gothic One"/>
              <a:ea typeface="Pathway Gothic One"/>
              <a:cs typeface="Pathway Gothic One"/>
              <a:sym typeface="Pathway Gothic One"/>
            </a:endParaRPr>
          </a:p>
        </p:txBody>
      </p:sp>
      <p:graphicFrame>
        <p:nvGraphicFramePr>
          <p:cNvPr id="49" name="Chart 48">
            <a:extLst>
              <a:ext uri="{FF2B5EF4-FFF2-40B4-BE49-F238E27FC236}">
                <a16:creationId xmlns:a16="http://schemas.microsoft.com/office/drawing/2014/main" id="{DDC63DF2-E6CF-524D-97F2-FEE9AAC016B3}"/>
              </a:ext>
            </a:extLst>
          </p:cNvPr>
          <p:cNvGraphicFramePr>
            <a:graphicFrameLocks/>
          </p:cNvGraphicFramePr>
          <p:nvPr>
            <p:extLst>
              <p:ext uri="{D42A27DB-BD31-4B8C-83A1-F6EECF244321}">
                <p14:modId xmlns:p14="http://schemas.microsoft.com/office/powerpoint/2010/main" val="2296032092"/>
              </p:ext>
            </p:extLst>
          </p:nvPr>
        </p:nvGraphicFramePr>
        <p:xfrm>
          <a:off x="4738257" y="2291491"/>
          <a:ext cx="3709068" cy="2380402"/>
        </p:xfrm>
        <a:graphic>
          <a:graphicData uri="http://schemas.openxmlformats.org/drawingml/2006/chart">
            <c:chart xmlns:c="http://schemas.openxmlformats.org/drawingml/2006/chart" xmlns:r="http://schemas.openxmlformats.org/officeDocument/2006/relationships" r:id="rId3"/>
          </a:graphicData>
        </a:graphic>
      </p:graphicFrame>
      <p:sp>
        <p:nvSpPr>
          <p:cNvPr id="54" name="Google Shape;549;p36">
            <a:extLst>
              <a:ext uri="{FF2B5EF4-FFF2-40B4-BE49-F238E27FC236}">
                <a16:creationId xmlns:a16="http://schemas.microsoft.com/office/drawing/2014/main" id="{6DB7F48D-84E1-4746-B193-C29BBFB39B5C}"/>
              </a:ext>
            </a:extLst>
          </p:cNvPr>
          <p:cNvSpPr txBox="1">
            <a:spLocks/>
          </p:cNvSpPr>
          <p:nvPr/>
        </p:nvSpPr>
        <p:spPr>
          <a:xfrm flipH="1">
            <a:off x="1441175" y="3206622"/>
            <a:ext cx="159699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000" dirty="0">
                <a:solidFill>
                  <a:schemeClr val="bg2"/>
                </a:solidFill>
              </a:rPr>
              <a:t>80% Case Related </a:t>
            </a:r>
          </a:p>
        </p:txBody>
      </p:sp>
      <p:grpSp>
        <p:nvGrpSpPr>
          <p:cNvPr id="55" name="Google Shape;389;p34">
            <a:extLst>
              <a:ext uri="{FF2B5EF4-FFF2-40B4-BE49-F238E27FC236}">
                <a16:creationId xmlns:a16="http://schemas.microsoft.com/office/drawing/2014/main" id="{6C97DF65-184D-4345-918E-BD73D2F61EED}"/>
              </a:ext>
            </a:extLst>
          </p:cNvPr>
          <p:cNvGrpSpPr/>
          <p:nvPr/>
        </p:nvGrpSpPr>
        <p:grpSpPr>
          <a:xfrm>
            <a:off x="-611386" y="3222944"/>
            <a:ext cx="1589730" cy="1612939"/>
            <a:chOff x="3605950" y="3926100"/>
            <a:chExt cx="657375" cy="667000"/>
          </a:xfrm>
        </p:grpSpPr>
        <p:sp>
          <p:nvSpPr>
            <p:cNvPr id="56" name="Google Shape;390;p34">
              <a:extLst>
                <a:ext uri="{FF2B5EF4-FFF2-40B4-BE49-F238E27FC236}">
                  <a16:creationId xmlns:a16="http://schemas.microsoft.com/office/drawing/2014/main" id="{10B008B8-0EC0-6B43-B619-C0A927F57EA5}"/>
                </a:ext>
              </a:extLst>
            </p:cNvPr>
            <p:cNvSpPr/>
            <p:nvPr/>
          </p:nvSpPr>
          <p:spPr>
            <a:xfrm>
              <a:off x="3911275" y="4247025"/>
              <a:ext cx="344325" cy="233925"/>
            </a:xfrm>
            <a:custGeom>
              <a:avLst/>
              <a:gdLst/>
              <a:ahLst/>
              <a:cxnLst/>
              <a:rect l="l" t="t" r="r" b="b"/>
              <a:pathLst>
                <a:path w="13773" h="9357" extrusionOk="0">
                  <a:moveTo>
                    <a:pt x="774" y="1"/>
                  </a:moveTo>
                  <a:lnTo>
                    <a:pt x="1" y="1366"/>
                  </a:lnTo>
                  <a:lnTo>
                    <a:pt x="6371" y="4993"/>
                  </a:lnTo>
                  <a:lnTo>
                    <a:pt x="6371" y="4993"/>
                  </a:lnTo>
                  <a:lnTo>
                    <a:pt x="6345" y="4522"/>
                  </a:lnTo>
                  <a:lnTo>
                    <a:pt x="6429" y="4561"/>
                  </a:lnTo>
                  <a:lnTo>
                    <a:pt x="10919" y="7041"/>
                  </a:lnTo>
                  <a:cubicBezTo>
                    <a:pt x="10919" y="7041"/>
                    <a:pt x="10236" y="8606"/>
                    <a:pt x="10841" y="9167"/>
                  </a:cubicBezTo>
                  <a:cubicBezTo>
                    <a:pt x="10983" y="9300"/>
                    <a:pt x="11139" y="9357"/>
                    <a:pt x="11302" y="9357"/>
                  </a:cubicBezTo>
                  <a:cubicBezTo>
                    <a:pt x="12184" y="9357"/>
                    <a:pt x="13267" y="7698"/>
                    <a:pt x="13321" y="7627"/>
                  </a:cubicBezTo>
                  <a:cubicBezTo>
                    <a:pt x="13457" y="7350"/>
                    <a:pt x="13560" y="7060"/>
                    <a:pt x="13637" y="6758"/>
                  </a:cubicBezTo>
                  <a:lnTo>
                    <a:pt x="13637" y="6751"/>
                  </a:lnTo>
                  <a:cubicBezTo>
                    <a:pt x="13669" y="6616"/>
                    <a:pt x="13695" y="6474"/>
                    <a:pt x="13708" y="6332"/>
                  </a:cubicBezTo>
                  <a:cubicBezTo>
                    <a:pt x="13772" y="5714"/>
                    <a:pt x="13630" y="5205"/>
                    <a:pt x="13270" y="5006"/>
                  </a:cubicBezTo>
                  <a:cubicBezTo>
                    <a:pt x="13153" y="4939"/>
                    <a:pt x="13021" y="4907"/>
                    <a:pt x="12879" y="4907"/>
                  </a:cubicBezTo>
                  <a:cubicBezTo>
                    <a:pt x="12381" y="4907"/>
                    <a:pt x="11761" y="5302"/>
                    <a:pt x="11234" y="5959"/>
                  </a:cubicBezTo>
                  <a:lnTo>
                    <a:pt x="774"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1;p34">
              <a:extLst>
                <a:ext uri="{FF2B5EF4-FFF2-40B4-BE49-F238E27FC236}">
                  <a16:creationId xmlns:a16="http://schemas.microsoft.com/office/drawing/2014/main" id="{82503A0C-376F-5146-9058-5A8C59166438}"/>
                </a:ext>
              </a:extLst>
            </p:cNvPr>
            <p:cNvSpPr/>
            <p:nvPr/>
          </p:nvSpPr>
          <p:spPr>
            <a:xfrm>
              <a:off x="4205975" y="4437000"/>
              <a:ext cx="22550" cy="18000"/>
            </a:xfrm>
            <a:custGeom>
              <a:avLst/>
              <a:gdLst/>
              <a:ahLst/>
              <a:cxnLst/>
              <a:rect l="l" t="t" r="r" b="b"/>
              <a:pathLst>
                <a:path w="902" h="720" extrusionOk="0">
                  <a:moveTo>
                    <a:pt x="512" y="1"/>
                  </a:moveTo>
                  <a:cubicBezTo>
                    <a:pt x="439" y="1"/>
                    <a:pt x="361" y="20"/>
                    <a:pt x="290" y="60"/>
                  </a:cubicBezTo>
                  <a:cubicBezTo>
                    <a:pt x="90" y="170"/>
                    <a:pt x="0" y="389"/>
                    <a:pt x="90" y="556"/>
                  </a:cubicBezTo>
                  <a:cubicBezTo>
                    <a:pt x="147" y="662"/>
                    <a:pt x="263" y="719"/>
                    <a:pt x="390" y="719"/>
                  </a:cubicBezTo>
                  <a:cubicBezTo>
                    <a:pt x="464" y="719"/>
                    <a:pt x="541" y="700"/>
                    <a:pt x="612" y="659"/>
                  </a:cubicBezTo>
                  <a:cubicBezTo>
                    <a:pt x="812" y="556"/>
                    <a:pt x="902" y="331"/>
                    <a:pt x="812" y="163"/>
                  </a:cubicBezTo>
                  <a:cubicBezTo>
                    <a:pt x="755" y="58"/>
                    <a:pt x="639" y="1"/>
                    <a:pt x="5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2;p34">
              <a:extLst>
                <a:ext uri="{FF2B5EF4-FFF2-40B4-BE49-F238E27FC236}">
                  <a16:creationId xmlns:a16="http://schemas.microsoft.com/office/drawing/2014/main" id="{E25881BB-B8A2-344D-B216-74A6568B8ADB}"/>
                </a:ext>
              </a:extLst>
            </p:cNvPr>
            <p:cNvSpPr/>
            <p:nvPr/>
          </p:nvSpPr>
          <p:spPr>
            <a:xfrm>
              <a:off x="4060075" y="4338325"/>
              <a:ext cx="184575" cy="150325"/>
            </a:xfrm>
            <a:custGeom>
              <a:avLst/>
              <a:gdLst/>
              <a:ahLst/>
              <a:cxnLst/>
              <a:rect l="l" t="t" r="r" b="b"/>
              <a:pathLst>
                <a:path w="7383" h="6013" extrusionOk="0">
                  <a:moveTo>
                    <a:pt x="1224" y="1"/>
                  </a:moveTo>
                  <a:lnTo>
                    <a:pt x="1224" y="1"/>
                  </a:lnTo>
                  <a:cubicBezTo>
                    <a:pt x="0" y="297"/>
                    <a:pt x="426" y="1341"/>
                    <a:pt x="426" y="1341"/>
                  </a:cubicBezTo>
                  <a:lnTo>
                    <a:pt x="4503" y="3666"/>
                  </a:lnTo>
                  <a:cubicBezTo>
                    <a:pt x="4123" y="4684"/>
                    <a:pt x="4187" y="5611"/>
                    <a:pt x="4728" y="5914"/>
                  </a:cubicBezTo>
                  <a:cubicBezTo>
                    <a:pt x="4845" y="5981"/>
                    <a:pt x="4976" y="6013"/>
                    <a:pt x="5117" y="6013"/>
                  </a:cubicBezTo>
                  <a:cubicBezTo>
                    <a:pt x="5764" y="6013"/>
                    <a:pt x="6621" y="5341"/>
                    <a:pt x="7208" y="4304"/>
                  </a:cubicBezTo>
                  <a:cubicBezTo>
                    <a:pt x="7273" y="4194"/>
                    <a:pt x="7331" y="4085"/>
                    <a:pt x="7382" y="3975"/>
                  </a:cubicBezTo>
                  <a:lnTo>
                    <a:pt x="7382" y="3975"/>
                  </a:lnTo>
                  <a:cubicBezTo>
                    <a:pt x="7331" y="4027"/>
                    <a:pt x="6583" y="5128"/>
                    <a:pt x="5843" y="5540"/>
                  </a:cubicBezTo>
                  <a:cubicBezTo>
                    <a:pt x="5888" y="5476"/>
                    <a:pt x="5933" y="5399"/>
                    <a:pt x="5959" y="5321"/>
                  </a:cubicBezTo>
                  <a:cubicBezTo>
                    <a:pt x="6094" y="4954"/>
                    <a:pt x="5952" y="4561"/>
                    <a:pt x="5637" y="4445"/>
                  </a:cubicBezTo>
                  <a:cubicBezTo>
                    <a:pt x="5581" y="4426"/>
                    <a:pt x="5525" y="4417"/>
                    <a:pt x="5468" y="4417"/>
                  </a:cubicBezTo>
                  <a:cubicBezTo>
                    <a:pt x="5206" y="4417"/>
                    <a:pt x="4943" y="4614"/>
                    <a:pt x="4831" y="4916"/>
                  </a:cubicBezTo>
                  <a:cubicBezTo>
                    <a:pt x="4773" y="5083"/>
                    <a:pt x="4767" y="5257"/>
                    <a:pt x="4818" y="5425"/>
                  </a:cubicBezTo>
                  <a:cubicBezTo>
                    <a:pt x="4361" y="4793"/>
                    <a:pt x="4973" y="3383"/>
                    <a:pt x="4973" y="3383"/>
                  </a:cubicBezTo>
                  <a:lnTo>
                    <a:pt x="1469" y="1450"/>
                  </a:lnTo>
                  <a:lnTo>
                    <a:pt x="1276" y="1347"/>
                  </a:lnTo>
                  <a:cubicBezTo>
                    <a:pt x="509" y="838"/>
                    <a:pt x="1224" y="1"/>
                    <a:pt x="1224"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3;p34">
              <a:extLst>
                <a:ext uri="{FF2B5EF4-FFF2-40B4-BE49-F238E27FC236}">
                  <a16:creationId xmlns:a16="http://schemas.microsoft.com/office/drawing/2014/main" id="{3CC5640C-B888-1043-8992-756BC9ECC5AA}"/>
                </a:ext>
              </a:extLst>
            </p:cNvPr>
            <p:cNvSpPr/>
            <p:nvPr/>
          </p:nvSpPr>
          <p:spPr>
            <a:xfrm>
              <a:off x="4192125" y="4369600"/>
              <a:ext cx="63625" cy="35750"/>
            </a:xfrm>
            <a:custGeom>
              <a:avLst/>
              <a:gdLst/>
              <a:ahLst/>
              <a:cxnLst/>
              <a:rect l="l" t="t" r="r" b="b"/>
              <a:pathLst>
                <a:path w="2545" h="1430" extrusionOk="0">
                  <a:moveTo>
                    <a:pt x="1654" y="0"/>
                  </a:moveTo>
                  <a:cubicBezTo>
                    <a:pt x="1158" y="0"/>
                    <a:pt x="534" y="395"/>
                    <a:pt x="0" y="1049"/>
                  </a:cubicBezTo>
                  <a:cubicBezTo>
                    <a:pt x="90" y="970"/>
                    <a:pt x="906" y="226"/>
                    <a:pt x="1559" y="226"/>
                  </a:cubicBezTo>
                  <a:cubicBezTo>
                    <a:pt x="1750" y="226"/>
                    <a:pt x="1927" y="289"/>
                    <a:pt x="2068" y="450"/>
                  </a:cubicBezTo>
                  <a:cubicBezTo>
                    <a:pt x="2390" y="824"/>
                    <a:pt x="2474" y="1172"/>
                    <a:pt x="2480" y="1429"/>
                  </a:cubicBezTo>
                  <a:cubicBezTo>
                    <a:pt x="2545" y="805"/>
                    <a:pt x="2396" y="302"/>
                    <a:pt x="2036" y="96"/>
                  </a:cubicBezTo>
                  <a:cubicBezTo>
                    <a:pt x="1922" y="31"/>
                    <a:pt x="1793" y="0"/>
                    <a:pt x="16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94;p34">
              <a:extLst>
                <a:ext uri="{FF2B5EF4-FFF2-40B4-BE49-F238E27FC236}">
                  <a16:creationId xmlns:a16="http://schemas.microsoft.com/office/drawing/2014/main" id="{606921B6-62F9-5742-97DF-34192A60252F}"/>
                </a:ext>
              </a:extLst>
            </p:cNvPr>
            <p:cNvSpPr/>
            <p:nvPr/>
          </p:nvSpPr>
          <p:spPr>
            <a:xfrm>
              <a:off x="3938175" y="4030200"/>
              <a:ext cx="325150" cy="290125"/>
            </a:xfrm>
            <a:custGeom>
              <a:avLst/>
              <a:gdLst/>
              <a:ahLst/>
              <a:cxnLst/>
              <a:rect l="l" t="t" r="r" b="b"/>
              <a:pathLst>
                <a:path w="13006" h="11605" extrusionOk="0">
                  <a:moveTo>
                    <a:pt x="9324" y="0"/>
                  </a:moveTo>
                  <a:cubicBezTo>
                    <a:pt x="9095" y="0"/>
                    <a:pt x="8897" y="63"/>
                    <a:pt x="8748" y="197"/>
                  </a:cubicBezTo>
                  <a:cubicBezTo>
                    <a:pt x="8290" y="596"/>
                    <a:pt x="8419" y="1517"/>
                    <a:pt x="8992" y="2432"/>
                  </a:cubicBezTo>
                  <a:lnTo>
                    <a:pt x="8992" y="2438"/>
                  </a:lnTo>
                  <a:lnTo>
                    <a:pt x="0" y="10432"/>
                  </a:lnTo>
                  <a:lnTo>
                    <a:pt x="1044" y="11604"/>
                  </a:lnTo>
                  <a:lnTo>
                    <a:pt x="6525" y="6728"/>
                  </a:lnTo>
                  <a:lnTo>
                    <a:pt x="6068" y="6606"/>
                  </a:lnTo>
                  <a:lnTo>
                    <a:pt x="6132" y="6535"/>
                  </a:lnTo>
                  <a:lnTo>
                    <a:pt x="9913" y="3076"/>
                  </a:lnTo>
                  <a:cubicBezTo>
                    <a:pt x="9913" y="3076"/>
                    <a:pt x="10843" y="3916"/>
                    <a:pt x="11567" y="3916"/>
                  </a:cubicBezTo>
                  <a:cubicBezTo>
                    <a:pt x="11689" y="3916"/>
                    <a:pt x="11805" y="3892"/>
                    <a:pt x="11910" y="3836"/>
                  </a:cubicBezTo>
                  <a:cubicBezTo>
                    <a:pt x="13005" y="3244"/>
                    <a:pt x="11298" y="1079"/>
                    <a:pt x="11247" y="989"/>
                  </a:cubicBezTo>
                  <a:cubicBezTo>
                    <a:pt x="11028" y="770"/>
                    <a:pt x="10783" y="577"/>
                    <a:pt x="10525" y="409"/>
                  </a:cubicBezTo>
                  <a:lnTo>
                    <a:pt x="10519" y="409"/>
                  </a:lnTo>
                  <a:cubicBezTo>
                    <a:pt x="10397" y="339"/>
                    <a:pt x="10274" y="268"/>
                    <a:pt x="10145" y="210"/>
                  </a:cubicBezTo>
                  <a:cubicBezTo>
                    <a:pt x="9852" y="73"/>
                    <a:pt x="9570" y="0"/>
                    <a:pt x="932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95;p34">
              <a:extLst>
                <a:ext uri="{FF2B5EF4-FFF2-40B4-BE49-F238E27FC236}">
                  <a16:creationId xmlns:a16="http://schemas.microsoft.com/office/drawing/2014/main" id="{CD98D619-4DA3-E645-8EC4-9A1B566207D1}"/>
                </a:ext>
              </a:extLst>
            </p:cNvPr>
            <p:cNvSpPr/>
            <p:nvPr/>
          </p:nvSpPr>
          <p:spPr>
            <a:xfrm>
              <a:off x="4209200" y="4073000"/>
              <a:ext cx="18850" cy="20525"/>
            </a:xfrm>
            <a:custGeom>
              <a:avLst/>
              <a:gdLst/>
              <a:ahLst/>
              <a:cxnLst/>
              <a:rect l="l" t="t" r="r" b="b"/>
              <a:pathLst>
                <a:path w="754" h="821" extrusionOk="0">
                  <a:moveTo>
                    <a:pt x="359" y="1"/>
                  </a:moveTo>
                  <a:cubicBezTo>
                    <a:pt x="342" y="1"/>
                    <a:pt x="326" y="2"/>
                    <a:pt x="309" y="5"/>
                  </a:cubicBezTo>
                  <a:cubicBezTo>
                    <a:pt x="116" y="37"/>
                    <a:pt x="0" y="243"/>
                    <a:pt x="39" y="469"/>
                  </a:cubicBezTo>
                  <a:cubicBezTo>
                    <a:pt x="74" y="674"/>
                    <a:pt x="227" y="821"/>
                    <a:pt x="395" y="821"/>
                  </a:cubicBezTo>
                  <a:cubicBezTo>
                    <a:pt x="411" y="821"/>
                    <a:pt x="428" y="820"/>
                    <a:pt x="445" y="817"/>
                  </a:cubicBezTo>
                  <a:cubicBezTo>
                    <a:pt x="631" y="784"/>
                    <a:pt x="754" y="578"/>
                    <a:pt x="715" y="353"/>
                  </a:cubicBezTo>
                  <a:cubicBezTo>
                    <a:pt x="680" y="147"/>
                    <a:pt x="527" y="1"/>
                    <a:pt x="359"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96;p34">
              <a:extLst>
                <a:ext uri="{FF2B5EF4-FFF2-40B4-BE49-F238E27FC236}">
                  <a16:creationId xmlns:a16="http://schemas.microsoft.com/office/drawing/2014/main" id="{B8BD1B35-A552-884B-9652-9FF1DBD87B93}"/>
                </a:ext>
              </a:extLst>
            </p:cNvPr>
            <p:cNvSpPr/>
            <p:nvPr/>
          </p:nvSpPr>
          <p:spPr>
            <a:xfrm>
              <a:off x="4073375" y="4054925"/>
              <a:ext cx="184625" cy="143500"/>
            </a:xfrm>
            <a:custGeom>
              <a:avLst/>
              <a:gdLst/>
              <a:ahLst/>
              <a:cxnLst/>
              <a:rect l="l" t="t" r="r" b="b"/>
              <a:pathLst>
                <a:path w="7385" h="5740" extrusionOk="0">
                  <a:moveTo>
                    <a:pt x="5839" y="0"/>
                  </a:moveTo>
                  <a:lnTo>
                    <a:pt x="5839" y="0"/>
                  </a:lnTo>
                  <a:cubicBezTo>
                    <a:pt x="5878" y="65"/>
                    <a:pt x="6683" y="1127"/>
                    <a:pt x="6831" y="1965"/>
                  </a:cubicBezTo>
                  <a:cubicBezTo>
                    <a:pt x="6786" y="1894"/>
                    <a:pt x="6728" y="1830"/>
                    <a:pt x="6663" y="1778"/>
                  </a:cubicBezTo>
                  <a:cubicBezTo>
                    <a:pt x="6515" y="1660"/>
                    <a:pt x="6341" y="1602"/>
                    <a:pt x="6178" y="1602"/>
                  </a:cubicBezTo>
                  <a:cubicBezTo>
                    <a:pt x="6002" y="1602"/>
                    <a:pt x="5839" y="1670"/>
                    <a:pt x="5736" y="1804"/>
                  </a:cubicBezTo>
                  <a:cubicBezTo>
                    <a:pt x="5530" y="2061"/>
                    <a:pt x="5613" y="2474"/>
                    <a:pt x="5923" y="2712"/>
                  </a:cubicBezTo>
                  <a:cubicBezTo>
                    <a:pt x="6051" y="2821"/>
                    <a:pt x="6219" y="2879"/>
                    <a:pt x="6393" y="2886"/>
                  </a:cubicBezTo>
                  <a:cubicBezTo>
                    <a:pt x="6318" y="2909"/>
                    <a:pt x="6239" y="2920"/>
                    <a:pt x="6157" y="2920"/>
                  </a:cubicBezTo>
                  <a:cubicBezTo>
                    <a:pt x="5433" y="2920"/>
                    <a:pt x="4512" y="2087"/>
                    <a:pt x="4512" y="2087"/>
                  </a:cubicBezTo>
                  <a:lnTo>
                    <a:pt x="1555" y="4786"/>
                  </a:lnTo>
                  <a:lnTo>
                    <a:pt x="1394" y="4934"/>
                  </a:lnTo>
                  <a:cubicBezTo>
                    <a:pt x="1227" y="5063"/>
                    <a:pt x="1069" y="5112"/>
                    <a:pt x="923" y="5112"/>
                  </a:cubicBezTo>
                  <a:cubicBezTo>
                    <a:pt x="436" y="5112"/>
                    <a:pt x="100" y="4554"/>
                    <a:pt x="100" y="4554"/>
                  </a:cubicBezTo>
                  <a:lnTo>
                    <a:pt x="100" y="4554"/>
                  </a:lnTo>
                  <a:cubicBezTo>
                    <a:pt x="0" y="5687"/>
                    <a:pt x="917" y="5740"/>
                    <a:pt x="1090" y="5740"/>
                  </a:cubicBezTo>
                  <a:cubicBezTo>
                    <a:pt x="1108" y="5740"/>
                    <a:pt x="1117" y="5739"/>
                    <a:pt x="1117" y="5739"/>
                  </a:cubicBezTo>
                  <a:lnTo>
                    <a:pt x="4634" y="2615"/>
                  </a:lnTo>
                  <a:cubicBezTo>
                    <a:pt x="5194" y="3076"/>
                    <a:pt x="5783" y="3335"/>
                    <a:pt x="6248" y="3335"/>
                  </a:cubicBezTo>
                  <a:cubicBezTo>
                    <a:pt x="6479" y="3335"/>
                    <a:pt x="6679" y="3272"/>
                    <a:pt x="6831" y="3137"/>
                  </a:cubicBezTo>
                  <a:cubicBezTo>
                    <a:pt x="7385" y="2635"/>
                    <a:pt x="7063" y="1353"/>
                    <a:pt x="6097" y="271"/>
                  </a:cubicBezTo>
                  <a:cubicBezTo>
                    <a:pt x="6013" y="174"/>
                    <a:pt x="5929" y="84"/>
                    <a:pt x="583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97;p34">
              <a:extLst>
                <a:ext uri="{FF2B5EF4-FFF2-40B4-BE49-F238E27FC236}">
                  <a16:creationId xmlns:a16="http://schemas.microsoft.com/office/drawing/2014/main" id="{0BBDED2E-4E08-6742-9E80-D9FB041187FD}"/>
                </a:ext>
              </a:extLst>
            </p:cNvPr>
            <p:cNvSpPr/>
            <p:nvPr/>
          </p:nvSpPr>
          <p:spPr>
            <a:xfrm>
              <a:off x="4143475" y="4030025"/>
              <a:ext cx="48350" cy="60825"/>
            </a:xfrm>
            <a:custGeom>
              <a:avLst/>
              <a:gdLst/>
              <a:ahLst/>
              <a:cxnLst/>
              <a:rect l="l" t="t" r="r" b="b"/>
              <a:pathLst>
                <a:path w="1934" h="2433" extrusionOk="0">
                  <a:moveTo>
                    <a:pt x="1112" y="1"/>
                  </a:moveTo>
                  <a:cubicBezTo>
                    <a:pt x="883" y="1"/>
                    <a:pt x="685" y="64"/>
                    <a:pt x="536" y="197"/>
                  </a:cubicBezTo>
                  <a:cubicBezTo>
                    <a:pt x="78" y="603"/>
                    <a:pt x="207" y="1524"/>
                    <a:pt x="780" y="2433"/>
                  </a:cubicBezTo>
                  <a:cubicBezTo>
                    <a:pt x="722" y="2291"/>
                    <a:pt x="1" y="642"/>
                    <a:pt x="877" y="288"/>
                  </a:cubicBezTo>
                  <a:cubicBezTo>
                    <a:pt x="1126" y="186"/>
                    <a:pt x="1344" y="149"/>
                    <a:pt x="1531" y="149"/>
                  </a:cubicBezTo>
                  <a:cubicBezTo>
                    <a:pt x="1687" y="149"/>
                    <a:pt x="1822" y="175"/>
                    <a:pt x="1933" y="210"/>
                  </a:cubicBezTo>
                  <a:cubicBezTo>
                    <a:pt x="1640" y="74"/>
                    <a:pt x="1358" y="1"/>
                    <a:pt x="111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98;p34">
              <a:extLst>
                <a:ext uri="{FF2B5EF4-FFF2-40B4-BE49-F238E27FC236}">
                  <a16:creationId xmlns:a16="http://schemas.microsoft.com/office/drawing/2014/main" id="{24854A63-19B2-CA43-ACD4-A4401BE71EB8}"/>
                </a:ext>
              </a:extLst>
            </p:cNvPr>
            <p:cNvSpPr/>
            <p:nvPr/>
          </p:nvSpPr>
          <p:spPr>
            <a:xfrm>
              <a:off x="3816750" y="4293575"/>
              <a:ext cx="108075" cy="299525"/>
            </a:xfrm>
            <a:custGeom>
              <a:avLst/>
              <a:gdLst/>
              <a:ahLst/>
              <a:cxnLst/>
              <a:rect l="l" t="t" r="r" b="b"/>
              <a:pathLst>
                <a:path w="4323" h="11981" extrusionOk="0">
                  <a:moveTo>
                    <a:pt x="3028" y="0"/>
                  </a:moveTo>
                  <a:lnTo>
                    <a:pt x="2191" y="5920"/>
                  </a:lnTo>
                  <a:lnTo>
                    <a:pt x="2191" y="5920"/>
                  </a:lnTo>
                  <a:lnTo>
                    <a:pt x="2538" y="5759"/>
                  </a:lnTo>
                  <a:lnTo>
                    <a:pt x="2538" y="5836"/>
                  </a:lnTo>
                  <a:lnTo>
                    <a:pt x="2010" y="9978"/>
                  </a:lnTo>
                  <a:cubicBezTo>
                    <a:pt x="2010" y="9978"/>
                    <a:pt x="1983" y="9977"/>
                    <a:pt x="1935" y="9977"/>
                  </a:cubicBezTo>
                  <a:cubicBezTo>
                    <a:pt x="1642" y="9977"/>
                    <a:pt x="585" y="10015"/>
                    <a:pt x="374" y="10558"/>
                  </a:cubicBezTo>
                  <a:cubicBezTo>
                    <a:pt x="1" y="11498"/>
                    <a:pt x="2203" y="11942"/>
                    <a:pt x="2281" y="11975"/>
                  </a:cubicBezTo>
                  <a:cubicBezTo>
                    <a:pt x="2360" y="11979"/>
                    <a:pt x="2440" y="11981"/>
                    <a:pt x="2519" y="11981"/>
                  </a:cubicBezTo>
                  <a:cubicBezTo>
                    <a:pt x="2691" y="11981"/>
                    <a:pt x="2863" y="11971"/>
                    <a:pt x="3034" y="11949"/>
                  </a:cubicBezTo>
                  <a:cubicBezTo>
                    <a:pt x="3150" y="11930"/>
                    <a:pt x="3266" y="11910"/>
                    <a:pt x="3376" y="11878"/>
                  </a:cubicBezTo>
                  <a:cubicBezTo>
                    <a:pt x="3865" y="11743"/>
                    <a:pt x="4207" y="11485"/>
                    <a:pt x="4252" y="11150"/>
                  </a:cubicBezTo>
                  <a:cubicBezTo>
                    <a:pt x="4323" y="10661"/>
                    <a:pt x="3756" y="10152"/>
                    <a:pt x="2918" y="9894"/>
                  </a:cubicBezTo>
                  <a:lnTo>
                    <a:pt x="2912" y="9894"/>
                  </a:lnTo>
                  <a:lnTo>
                    <a:pt x="4290" y="187"/>
                  </a:lnTo>
                  <a:lnTo>
                    <a:pt x="3028"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99;p34">
              <a:extLst>
                <a:ext uri="{FF2B5EF4-FFF2-40B4-BE49-F238E27FC236}">
                  <a16:creationId xmlns:a16="http://schemas.microsoft.com/office/drawing/2014/main" id="{00445218-BCEE-9A48-A224-B342D37BC407}"/>
                </a:ext>
              </a:extLst>
            </p:cNvPr>
            <p:cNvSpPr/>
            <p:nvPr/>
          </p:nvSpPr>
          <p:spPr>
            <a:xfrm>
              <a:off x="3850400" y="4567250"/>
              <a:ext cx="17750" cy="15150"/>
            </a:xfrm>
            <a:custGeom>
              <a:avLst/>
              <a:gdLst/>
              <a:ahLst/>
              <a:cxnLst/>
              <a:rect l="l" t="t" r="r" b="b"/>
              <a:pathLst>
                <a:path w="710" h="606" extrusionOk="0">
                  <a:moveTo>
                    <a:pt x="299" y="0"/>
                  </a:moveTo>
                  <a:cubicBezTo>
                    <a:pt x="220" y="0"/>
                    <a:pt x="146" y="29"/>
                    <a:pt x="97" y="87"/>
                  </a:cubicBezTo>
                  <a:cubicBezTo>
                    <a:pt x="1" y="210"/>
                    <a:pt x="39" y="396"/>
                    <a:pt x="181" y="519"/>
                  </a:cubicBezTo>
                  <a:cubicBezTo>
                    <a:pt x="252" y="577"/>
                    <a:pt x="336" y="606"/>
                    <a:pt x="414" y="606"/>
                  </a:cubicBezTo>
                  <a:cubicBezTo>
                    <a:pt x="492" y="606"/>
                    <a:pt x="564" y="577"/>
                    <a:pt x="613" y="519"/>
                  </a:cubicBezTo>
                  <a:cubicBezTo>
                    <a:pt x="709" y="396"/>
                    <a:pt x="677" y="210"/>
                    <a:pt x="535" y="87"/>
                  </a:cubicBezTo>
                  <a:cubicBezTo>
                    <a:pt x="465" y="29"/>
                    <a:pt x="379" y="0"/>
                    <a:pt x="299"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p34">
              <a:extLst>
                <a:ext uri="{FF2B5EF4-FFF2-40B4-BE49-F238E27FC236}">
                  <a16:creationId xmlns:a16="http://schemas.microsoft.com/office/drawing/2014/main" id="{4D71B9EF-7D68-A745-B2E8-9072905FF815}"/>
                </a:ext>
              </a:extLst>
            </p:cNvPr>
            <p:cNvSpPr/>
            <p:nvPr/>
          </p:nvSpPr>
          <p:spPr>
            <a:xfrm>
              <a:off x="3815150" y="4435825"/>
              <a:ext cx="87775" cy="156975"/>
            </a:xfrm>
            <a:custGeom>
              <a:avLst/>
              <a:gdLst/>
              <a:ahLst/>
              <a:cxnLst/>
              <a:rect l="l" t="t" r="r" b="b"/>
              <a:pathLst>
                <a:path w="3511" h="6279" extrusionOk="0">
                  <a:moveTo>
                    <a:pt x="2820" y="0"/>
                  </a:moveTo>
                  <a:cubicBezTo>
                    <a:pt x="2498" y="0"/>
                    <a:pt x="2255" y="230"/>
                    <a:pt x="2255" y="230"/>
                  </a:cubicBezTo>
                  <a:lnTo>
                    <a:pt x="1720" y="4017"/>
                  </a:lnTo>
                  <a:cubicBezTo>
                    <a:pt x="838" y="4037"/>
                    <a:pt x="148" y="4365"/>
                    <a:pt x="84" y="4855"/>
                  </a:cubicBezTo>
                  <a:cubicBezTo>
                    <a:pt x="0" y="5460"/>
                    <a:pt x="876" y="6085"/>
                    <a:pt x="2048" y="6252"/>
                  </a:cubicBezTo>
                  <a:cubicBezTo>
                    <a:pt x="2152" y="6265"/>
                    <a:pt x="2248" y="6272"/>
                    <a:pt x="2351" y="6278"/>
                  </a:cubicBezTo>
                  <a:cubicBezTo>
                    <a:pt x="2293" y="6259"/>
                    <a:pt x="1230" y="6027"/>
                    <a:pt x="696" y="5583"/>
                  </a:cubicBezTo>
                  <a:lnTo>
                    <a:pt x="696" y="5583"/>
                  </a:lnTo>
                  <a:cubicBezTo>
                    <a:pt x="754" y="5598"/>
                    <a:pt x="808" y="5610"/>
                    <a:pt x="865" y="5610"/>
                  </a:cubicBezTo>
                  <a:cubicBezTo>
                    <a:pt x="877" y="5610"/>
                    <a:pt x="889" y="5609"/>
                    <a:pt x="902" y="5608"/>
                  </a:cubicBezTo>
                  <a:cubicBezTo>
                    <a:pt x="1224" y="5602"/>
                    <a:pt x="1475" y="5376"/>
                    <a:pt x="1462" y="5106"/>
                  </a:cubicBezTo>
                  <a:cubicBezTo>
                    <a:pt x="1456" y="4843"/>
                    <a:pt x="1207" y="4642"/>
                    <a:pt x="898" y="4642"/>
                  </a:cubicBezTo>
                  <a:cubicBezTo>
                    <a:pt x="889" y="4642"/>
                    <a:pt x="879" y="4642"/>
                    <a:pt x="870" y="4642"/>
                  </a:cubicBezTo>
                  <a:cubicBezTo>
                    <a:pt x="728" y="4642"/>
                    <a:pt x="593" y="4694"/>
                    <a:pt x="483" y="4777"/>
                  </a:cubicBezTo>
                  <a:cubicBezTo>
                    <a:pt x="776" y="4310"/>
                    <a:pt x="1772" y="4281"/>
                    <a:pt x="2019" y="4281"/>
                  </a:cubicBezTo>
                  <a:cubicBezTo>
                    <a:pt x="2054" y="4281"/>
                    <a:pt x="2074" y="4281"/>
                    <a:pt x="2074" y="4281"/>
                  </a:cubicBezTo>
                  <a:lnTo>
                    <a:pt x="2486" y="1054"/>
                  </a:lnTo>
                  <a:lnTo>
                    <a:pt x="2512" y="874"/>
                  </a:lnTo>
                  <a:cubicBezTo>
                    <a:pt x="2595" y="464"/>
                    <a:pt x="2897" y="373"/>
                    <a:pt x="3147" y="373"/>
                  </a:cubicBezTo>
                  <a:cubicBezTo>
                    <a:pt x="3345" y="373"/>
                    <a:pt x="3511" y="429"/>
                    <a:pt x="3511" y="429"/>
                  </a:cubicBezTo>
                  <a:cubicBezTo>
                    <a:pt x="3278" y="100"/>
                    <a:pt x="3032" y="0"/>
                    <a:pt x="2820"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1;p34">
              <a:extLst>
                <a:ext uri="{FF2B5EF4-FFF2-40B4-BE49-F238E27FC236}">
                  <a16:creationId xmlns:a16="http://schemas.microsoft.com/office/drawing/2014/main" id="{6184D1CE-141E-474D-988A-0CCB2128ED3A}"/>
                </a:ext>
              </a:extLst>
            </p:cNvPr>
            <p:cNvSpPr/>
            <p:nvPr/>
          </p:nvSpPr>
          <p:spPr>
            <a:xfrm>
              <a:off x="3889850" y="4540750"/>
              <a:ext cx="35775" cy="49800"/>
            </a:xfrm>
            <a:custGeom>
              <a:avLst/>
              <a:gdLst/>
              <a:ahLst/>
              <a:cxnLst/>
              <a:rect l="l" t="t" r="r" b="b"/>
              <a:pathLst>
                <a:path w="1431" h="1992" extrusionOk="0">
                  <a:moveTo>
                    <a:pt x="1" y="1"/>
                  </a:moveTo>
                  <a:cubicBezTo>
                    <a:pt x="110" y="59"/>
                    <a:pt x="1431" y="703"/>
                    <a:pt x="1070" y="1386"/>
                  </a:cubicBezTo>
                  <a:cubicBezTo>
                    <a:pt x="890" y="1740"/>
                    <a:pt x="651" y="1914"/>
                    <a:pt x="458" y="1991"/>
                  </a:cubicBezTo>
                  <a:cubicBezTo>
                    <a:pt x="948" y="1856"/>
                    <a:pt x="1283" y="1592"/>
                    <a:pt x="1328" y="1257"/>
                  </a:cubicBezTo>
                  <a:cubicBezTo>
                    <a:pt x="1399" y="767"/>
                    <a:pt x="838" y="265"/>
                    <a:pt x="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2;p34">
              <a:extLst>
                <a:ext uri="{FF2B5EF4-FFF2-40B4-BE49-F238E27FC236}">
                  <a16:creationId xmlns:a16="http://schemas.microsoft.com/office/drawing/2014/main" id="{CDB9125C-9FF3-6C4E-B3ED-A4A0BC71BC39}"/>
                </a:ext>
              </a:extLst>
            </p:cNvPr>
            <p:cNvSpPr/>
            <p:nvPr/>
          </p:nvSpPr>
          <p:spPr>
            <a:xfrm>
              <a:off x="3950400" y="4358775"/>
              <a:ext cx="121300" cy="174050"/>
            </a:xfrm>
            <a:custGeom>
              <a:avLst/>
              <a:gdLst/>
              <a:ahLst/>
              <a:cxnLst/>
              <a:rect l="l" t="t" r="r" b="b"/>
              <a:pathLst>
                <a:path w="4852" h="6962" extrusionOk="0">
                  <a:moveTo>
                    <a:pt x="697" y="1"/>
                  </a:moveTo>
                  <a:lnTo>
                    <a:pt x="1" y="375"/>
                  </a:lnTo>
                  <a:lnTo>
                    <a:pt x="1772" y="3673"/>
                  </a:lnTo>
                  <a:lnTo>
                    <a:pt x="1882" y="3460"/>
                  </a:lnTo>
                  <a:lnTo>
                    <a:pt x="1914" y="3499"/>
                  </a:lnTo>
                  <a:lnTo>
                    <a:pt x="3183" y="5785"/>
                  </a:lnTo>
                  <a:cubicBezTo>
                    <a:pt x="3183" y="5785"/>
                    <a:pt x="2461" y="6275"/>
                    <a:pt x="2571" y="6681"/>
                  </a:cubicBezTo>
                  <a:cubicBezTo>
                    <a:pt x="2626" y="6891"/>
                    <a:pt x="2810" y="6962"/>
                    <a:pt x="3032" y="6962"/>
                  </a:cubicBezTo>
                  <a:cubicBezTo>
                    <a:pt x="3459" y="6962"/>
                    <a:pt x="4025" y="6700"/>
                    <a:pt x="4059" y="6687"/>
                  </a:cubicBezTo>
                  <a:cubicBezTo>
                    <a:pt x="4194" y="6603"/>
                    <a:pt x="4317" y="6507"/>
                    <a:pt x="4432" y="6397"/>
                  </a:cubicBezTo>
                  <a:cubicBezTo>
                    <a:pt x="4484" y="6346"/>
                    <a:pt x="4536" y="6288"/>
                    <a:pt x="4581" y="6236"/>
                  </a:cubicBezTo>
                  <a:cubicBezTo>
                    <a:pt x="4774" y="5985"/>
                    <a:pt x="4851" y="5727"/>
                    <a:pt x="4748" y="5540"/>
                  </a:cubicBezTo>
                  <a:cubicBezTo>
                    <a:pt x="4659" y="5378"/>
                    <a:pt x="4453" y="5294"/>
                    <a:pt x="4190" y="5294"/>
                  </a:cubicBezTo>
                  <a:cubicBezTo>
                    <a:pt x="4015" y="5294"/>
                    <a:pt x="3816" y="5331"/>
                    <a:pt x="3608" y="5405"/>
                  </a:cubicBezTo>
                  <a:lnTo>
                    <a:pt x="697"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3;p34">
              <a:extLst>
                <a:ext uri="{FF2B5EF4-FFF2-40B4-BE49-F238E27FC236}">
                  <a16:creationId xmlns:a16="http://schemas.microsoft.com/office/drawing/2014/main" id="{CD18E119-0F20-BB45-A5EA-9C090A9819AD}"/>
                </a:ext>
              </a:extLst>
            </p:cNvPr>
            <p:cNvSpPr/>
            <p:nvPr/>
          </p:nvSpPr>
          <p:spPr>
            <a:xfrm>
              <a:off x="4033025" y="4517825"/>
              <a:ext cx="10400" cy="8825"/>
            </a:xfrm>
            <a:custGeom>
              <a:avLst/>
              <a:gdLst/>
              <a:ahLst/>
              <a:cxnLst/>
              <a:rect l="l" t="t" r="r" b="b"/>
              <a:pathLst>
                <a:path w="416" h="353" extrusionOk="0">
                  <a:moveTo>
                    <a:pt x="227" y="0"/>
                  </a:moveTo>
                  <a:cubicBezTo>
                    <a:pt x="192" y="0"/>
                    <a:pt x="155" y="11"/>
                    <a:pt x="123" y="35"/>
                  </a:cubicBezTo>
                  <a:cubicBezTo>
                    <a:pt x="0" y="125"/>
                    <a:pt x="39" y="319"/>
                    <a:pt x="187" y="351"/>
                  </a:cubicBezTo>
                  <a:cubicBezTo>
                    <a:pt x="195" y="352"/>
                    <a:pt x="203" y="352"/>
                    <a:pt x="211" y="352"/>
                  </a:cubicBezTo>
                  <a:cubicBezTo>
                    <a:pt x="305" y="352"/>
                    <a:pt x="388" y="285"/>
                    <a:pt x="406" y="190"/>
                  </a:cubicBezTo>
                  <a:cubicBezTo>
                    <a:pt x="415" y="81"/>
                    <a:pt x="325" y="0"/>
                    <a:pt x="22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4;p34">
              <a:extLst>
                <a:ext uri="{FF2B5EF4-FFF2-40B4-BE49-F238E27FC236}">
                  <a16:creationId xmlns:a16="http://schemas.microsoft.com/office/drawing/2014/main" id="{A3B7E53F-A155-EF4F-B68D-BC304745BC3C}"/>
                </a:ext>
              </a:extLst>
            </p:cNvPr>
            <p:cNvSpPr/>
            <p:nvPr/>
          </p:nvSpPr>
          <p:spPr>
            <a:xfrm>
              <a:off x="3994700" y="4440325"/>
              <a:ext cx="57175" cy="94850"/>
            </a:xfrm>
            <a:custGeom>
              <a:avLst/>
              <a:gdLst/>
              <a:ahLst/>
              <a:cxnLst/>
              <a:rect l="l" t="t" r="r" b="b"/>
              <a:pathLst>
                <a:path w="2287" h="3794" extrusionOk="0">
                  <a:moveTo>
                    <a:pt x="467" y="1"/>
                  </a:moveTo>
                  <a:cubicBezTo>
                    <a:pt x="70" y="1"/>
                    <a:pt x="0" y="411"/>
                    <a:pt x="0" y="411"/>
                  </a:cubicBezTo>
                  <a:lnTo>
                    <a:pt x="1134" y="2517"/>
                  </a:lnTo>
                  <a:cubicBezTo>
                    <a:pt x="696" y="2852"/>
                    <a:pt x="470" y="3270"/>
                    <a:pt x="619" y="3547"/>
                  </a:cubicBezTo>
                  <a:cubicBezTo>
                    <a:pt x="707" y="3711"/>
                    <a:pt x="913" y="3793"/>
                    <a:pt x="1177" y="3793"/>
                  </a:cubicBezTo>
                  <a:cubicBezTo>
                    <a:pt x="1453" y="3793"/>
                    <a:pt x="1793" y="3703"/>
                    <a:pt x="2126" y="3522"/>
                  </a:cubicBezTo>
                  <a:cubicBezTo>
                    <a:pt x="2184" y="3489"/>
                    <a:pt x="2235" y="3457"/>
                    <a:pt x="2287" y="3425"/>
                  </a:cubicBezTo>
                  <a:lnTo>
                    <a:pt x="2287" y="3425"/>
                  </a:lnTo>
                  <a:cubicBezTo>
                    <a:pt x="2256" y="3437"/>
                    <a:pt x="1672" y="3690"/>
                    <a:pt x="1244" y="3690"/>
                  </a:cubicBezTo>
                  <a:cubicBezTo>
                    <a:pt x="1228" y="3690"/>
                    <a:pt x="1213" y="3690"/>
                    <a:pt x="1198" y="3689"/>
                  </a:cubicBezTo>
                  <a:cubicBezTo>
                    <a:pt x="1237" y="3670"/>
                    <a:pt x="1276" y="3650"/>
                    <a:pt x="1314" y="3625"/>
                  </a:cubicBezTo>
                  <a:cubicBezTo>
                    <a:pt x="1469" y="3502"/>
                    <a:pt x="1514" y="3296"/>
                    <a:pt x="1411" y="3161"/>
                  </a:cubicBezTo>
                  <a:cubicBezTo>
                    <a:pt x="1357" y="3094"/>
                    <a:pt x="1274" y="3060"/>
                    <a:pt x="1184" y="3060"/>
                  </a:cubicBezTo>
                  <a:cubicBezTo>
                    <a:pt x="1101" y="3060"/>
                    <a:pt x="1012" y="3089"/>
                    <a:pt x="934" y="3148"/>
                  </a:cubicBezTo>
                  <a:cubicBezTo>
                    <a:pt x="863" y="3200"/>
                    <a:pt x="818" y="3277"/>
                    <a:pt x="792" y="3361"/>
                  </a:cubicBezTo>
                  <a:cubicBezTo>
                    <a:pt x="767" y="2968"/>
                    <a:pt x="1411" y="2523"/>
                    <a:pt x="1411" y="2523"/>
                  </a:cubicBezTo>
                  <a:lnTo>
                    <a:pt x="419" y="739"/>
                  </a:lnTo>
                  <a:lnTo>
                    <a:pt x="367" y="642"/>
                  </a:lnTo>
                  <a:cubicBezTo>
                    <a:pt x="174" y="211"/>
                    <a:pt x="709" y="43"/>
                    <a:pt x="709" y="43"/>
                  </a:cubicBezTo>
                  <a:cubicBezTo>
                    <a:pt x="617" y="13"/>
                    <a:pt x="537" y="1"/>
                    <a:pt x="467"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5;p34">
              <a:extLst>
                <a:ext uri="{FF2B5EF4-FFF2-40B4-BE49-F238E27FC236}">
                  <a16:creationId xmlns:a16="http://schemas.microsoft.com/office/drawing/2014/main" id="{76DBF245-12AF-1D4C-9E51-644E2B37A6BF}"/>
                </a:ext>
              </a:extLst>
            </p:cNvPr>
            <p:cNvSpPr/>
            <p:nvPr/>
          </p:nvSpPr>
          <p:spPr>
            <a:xfrm>
              <a:off x="4040750" y="4491150"/>
              <a:ext cx="30950" cy="23550"/>
            </a:xfrm>
            <a:custGeom>
              <a:avLst/>
              <a:gdLst/>
              <a:ahLst/>
              <a:cxnLst/>
              <a:rect l="l" t="t" r="r" b="b"/>
              <a:pathLst>
                <a:path w="1238" h="942" extrusionOk="0">
                  <a:moveTo>
                    <a:pt x="577" y="1"/>
                  </a:moveTo>
                  <a:cubicBezTo>
                    <a:pt x="404" y="1"/>
                    <a:pt x="206" y="35"/>
                    <a:pt x="0" y="104"/>
                  </a:cubicBezTo>
                  <a:cubicBezTo>
                    <a:pt x="33" y="98"/>
                    <a:pt x="208" y="67"/>
                    <a:pt x="406" y="67"/>
                  </a:cubicBezTo>
                  <a:cubicBezTo>
                    <a:pt x="685" y="67"/>
                    <a:pt x="1009" y="128"/>
                    <a:pt x="1050" y="407"/>
                  </a:cubicBezTo>
                  <a:cubicBezTo>
                    <a:pt x="1089" y="587"/>
                    <a:pt x="1057" y="774"/>
                    <a:pt x="967" y="941"/>
                  </a:cubicBezTo>
                  <a:cubicBezTo>
                    <a:pt x="1166" y="690"/>
                    <a:pt x="1237" y="432"/>
                    <a:pt x="1134" y="245"/>
                  </a:cubicBezTo>
                  <a:cubicBezTo>
                    <a:pt x="1048" y="82"/>
                    <a:pt x="842" y="1"/>
                    <a:pt x="577"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6;p34">
              <a:extLst>
                <a:ext uri="{FF2B5EF4-FFF2-40B4-BE49-F238E27FC236}">
                  <a16:creationId xmlns:a16="http://schemas.microsoft.com/office/drawing/2014/main" id="{45DA4D35-EC7C-304A-A248-65C6C3472351}"/>
                </a:ext>
              </a:extLst>
            </p:cNvPr>
            <p:cNvSpPr/>
            <p:nvPr/>
          </p:nvSpPr>
          <p:spPr>
            <a:xfrm>
              <a:off x="4042025" y="4241875"/>
              <a:ext cx="187325" cy="67300"/>
            </a:xfrm>
            <a:custGeom>
              <a:avLst/>
              <a:gdLst/>
              <a:ahLst/>
              <a:cxnLst/>
              <a:rect l="l" t="t" r="r" b="b"/>
              <a:pathLst>
                <a:path w="7493" h="2692" extrusionOk="0">
                  <a:moveTo>
                    <a:pt x="136" y="1"/>
                  </a:moveTo>
                  <a:lnTo>
                    <a:pt x="1" y="786"/>
                  </a:lnTo>
                  <a:lnTo>
                    <a:pt x="3685" y="1431"/>
                  </a:lnTo>
                  <a:lnTo>
                    <a:pt x="3589" y="1212"/>
                  </a:lnTo>
                  <a:lnTo>
                    <a:pt x="3634" y="1212"/>
                  </a:lnTo>
                  <a:lnTo>
                    <a:pt x="6217" y="1624"/>
                  </a:lnTo>
                  <a:cubicBezTo>
                    <a:pt x="6217" y="1624"/>
                    <a:pt x="6159" y="2493"/>
                    <a:pt x="6545" y="2661"/>
                  </a:cubicBezTo>
                  <a:cubicBezTo>
                    <a:pt x="6595" y="2682"/>
                    <a:pt x="6642" y="2692"/>
                    <a:pt x="6688" y="2692"/>
                  </a:cubicBezTo>
                  <a:cubicBezTo>
                    <a:pt x="7184" y="2692"/>
                    <a:pt x="7455" y="1542"/>
                    <a:pt x="7473" y="1495"/>
                  </a:cubicBezTo>
                  <a:cubicBezTo>
                    <a:pt x="7492" y="1340"/>
                    <a:pt x="7492" y="1179"/>
                    <a:pt x="7473" y="1025"/>
                  </a:cubicBezTo>
                  <a:cubicBezTo>
                    <a:pt x="7466" y="954"/>
                    <a:pt x="7454" y="877"/>
                    <a:pt x="7434" y="812"/>
                  </a:cubicBezTo>
                  <a:cubicBezTo>
                    <a:pt x="7363" y="503"/>
                    <a:pt x="7202" y="284"/>
                    <a:pt x="6996" y="245"/>
                  </a:cubicBezTo>
                  <a:cubicBezTo>
                    <a:pt x="6976" y="242"/>
                    <a:pt x="6956" y="240"/>
                    <a:pt x="6935" y="240"/>
                  </a:cubicBezTo>
                  <a:cubicBezTo>
                    <a:pt x="6650" y="240"/>
                    <a:pt x="6353" y="570"/>
                    <a:pt x="6185" y="1050"/>
                  </a:cubicBezTo>
                  <a:lnTo>
                    <a:pt x="136"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7;p34">
              <a:extLst>
                <a:ext uri="{FF2B5EF4-FFF2-40B4-BE49-F238E27FC236}">
                  <a16:creationId xmlns:a16="http://schemas.microsoft.com/office/drawing/2014/main" id="{09A5A5B1-23DF-9B4F-B789-3C6E9C5CE0E1}"/>
                </a:ext>
              </a:extLst>
            </p:cNvPr>
            <p:cNvSpPr/>
            <p:nvPr/>
          </p:nvSpPr>
          <p:spPr>
            <a:xfrm>
              <a:off x="4213250" y="4282900"/>
              <a:ext cx="9325" cy="8950"/>
            </a:xfrm>
            <a:custGeom>
              <a:avLst/>
              <a:gdLst/>
              <a:ahLst/>
              <a:cxnLst/>
              <a:rect l="l" t="t" r="r" b="b"/>
              <a:pathLst>
                <a:path w="373" h="358" extrusionOk="0">
                  <a:moveTo>
                    <a:pt x="182" y="0"/>
                  </a:moveTo>
                  <a:cubicBezTo>
                    <a:pt x="93" y="0"/>
                    <a:pt x="10" y="70"/>
                    <a:pt x="6" y="176"/>
                  </a:cubicBezTo>
                  <a:cubicBezTo>
                    <a:pt x="1" y="282"/>
                    <a:pt x="88" y="358"/>
                    <a:pt x="183" y="358"/>
                  </a:cubicBezTo>
                  <a:cubicBezTo>
                    <a:pt x="221" y="358"/>
                    <a:pt x="260" y="345"/>
                    <a:pt x="295" y="318"/>
                  </a:cubicBezTo>
                  <a:cubicBezTo>
                    <a:pt x="366" y="247"/>
                    <a:pt x="373" y="124"/>
                    <a:pt x="302" y="47"/>
                  </a:cubicBezTo>
                  <a:cubicBezTo>
                    <a:pt x="265" y="15"/>
                    <a:pt x="223" y="0"/>
                    <a:pt x="182"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8;p34">
              <a:extLst>
                <a:ext uri="{FF2B5EF4-FFF2-40B4-BE49-F238E27FC236}">
                  <a16:creationId xmlns:a16="http://schemas.microsoft.com/office/drawing/2014/main" id="{27CF763F-C62F-1F4A-9AC4-0CB2B6253632}"/>
                </a:ext>
              </a:extLst>
            </p:cNvPr>
            <p:cNvSpPr/>
            <p:nvPr/>
          </p:nvSpPr>
          <p:spPr>
            <a:xfrm>
              <a:off x="4124650" y="4257975"/>
              <a:ext cx="104200" cy="56200"/>
            </a:xfrm>
            <a:custGeom>
              <a:avLst/>
              <a:gdLst/>
              <a:ahLst/>
              <a:cxnLst/>
              <a:rect l="l" t="t" r="r" b="b"/>
              <a:pathLst>
                <a:path w="4168" h="2248" extrusionOk="0">
                  <a:moveTo>
                    <a:pt x="535" y="1"/>
                  </a:moveTo>
                  <a:lnTo>
                    <a:pt x="535" y="1"/>
                  </a:lnTo>
                  <a:cubicBezTo>
                    <a:pt x="0" y="355"/>
                    <a:pt x="380" y="787"/>
                    <a:pt x="380" y="787"/>
                  </a:cubicBezTo>
                  <a:lnTo>
                    <a:pt x="2738" y="1199"/>
                  </a:lnTo>
                  <a:cubicBezTo>
                    <a:pt x="2731" y="1753"/>
                    <a:pt x="2925" y="2184"/>
                    <a:pt x="3227" y="2242"/>
                  </a:cubicBezTo>
                  <a:cubicBezTo>
                    <a:pt x="3248" y="2246"/>
                    <a:pt x="3269" y="2247"/>
                    <a:pt x="3289" y="2247"/>
                  </a:cubicBezTo>
                  <a:cubicBezTo>
                    <a:pt x="3651" y="2247"/>
                    <a:pt x="4020" y="1726"/>
                    <a:pt x="4142" y="1038"/>
                  </a:cubicBezTo>
                  <a:cubicBezTo>
                    <a:pt x="4155" y="973"/>
                    <a:pt x="4161" y="915"/>
                    <a:pt x="4168" y="851"/>
                  </a:cubicBezTo>
                  <a:lnTo>
                    <a:pt x="4168" y="851"/>
                  </a:lnTo>
                  <a:cubicBezTo>
                    <a:pt x="4155" y="890"/>
                    <a:pt x="3988" y="1547"/>
                    <a:pt x="3698" y="1869"/>
                  </a:cubicBezTo>
                  <a:cubicBezTo>
                    <a:pt x="3711" y="1830"/>
                    <a:pt x="3717" y="1785"/>
                    <a:pt x="3717" y="1746"/>
                  </a:cubicBezTo>
                  <a:cubicBezTo>
                    <a:pt x="3717" y="1540"/>
                    <a:pt x="3582" y="1379"/>
                    <a:pt x="3414" y="1379"/>
                  </a:cubicBezTo>
                  <a:cubicBezTo>
                    <a:pt x="3247" y="1379"/>
                    <a:pt x="3112" y="1540"/>
                    <a:pt x="3112" y="1746"/>
                  </a:cubicBezTo>
                  <a:cubicBezTo>
                    <a:pt x="3112" y="1830"/>
                    <a:pt x="3137" y="1914"/>
                    <a:pt x="3189" y="1985"/>
                  </a:cubicBezTo>
                  <a:cubicBezTo>
                    <a:pt x="2860" y="1766"/>
                    <a:pt x="2912" y="980"/>
                    <a:pt x="2912" y="980"/>
                  </a:cubicBezTo>
                  <a:lnTo>
                    <a:pt x="902" y="658"/>
                  </a:lnTo>
                  <a:lnTo>
                    <a:pt x="793" y="638"/>
                  </a:lnTo>
                  <a:cubicBezTo>
                    <a:pt x="335" y="529"/>
                    <a:pt x="535" y="1"/>
                    <a:pt x="53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9;p34">
              <a:extLst>
                <a:ext uri="{FF2B5EF4-FFF2-40B4-BE49-F238E27FC236}">
                  <a16:creationId xmlns:a16="http://schemas.microsoft.com/office/drawing/2014/main" id="{EBA1C0F8-65C4-D94D-A1D3-A60833E93D80}"/>
                </a:ext>
              </a:extLst>
            </p:cNvPr>
            <p:cNvSpPr/>
            <p:nvPr/>
          </p:nvSpPr>
          <p:spPr>
            <a:xfrm>
              <a:off x="4196625" y="4247875"/>
              <a:ext cx="31275" cy="20275"/>
            </a:xfrm>
            <a:custGeom>
              <a:avLst/>
              <a:gdLst/>
              <a:ahLst/>
              <a:cxnLst/>
              <a:rect l="l" t="t" r="r" b="b"/>
              <a:pathLst>
                <a:path w="1251" h="811" extrusionOk="0">
                  <a:moveTo>
                    <a:pt x="751" y="0"/>
                  </a:moveTo>
                  <a:cubicBezTo>
                    <a:pt x="466" y="0"/>
                    <a:pt x="169" y="330"/>
                    <a:pt x="1" y="810"/>
                  </a:cubicBezTo>
                  <a:cubicBezTo>
                    <a:pt x="29" y="754"/>
                    <a:pt x="363" y="125"/>
                    <a:pt x="727" y="125"/>
                  </a:cubicBezTo>
                  <a:cubicBezTo>
                    <a:pt x="779" y="125"/>
                    <a:pt x="831" y="138"/>
                    <a:pt x="883" y="166"/>
                  </a:cubicBezTo>
                  <a:cubicBezTo>
                    <a:pt x="1051" y="250"/>
                    <a:pt x="1179" y="392"/>
                    <a:pt x="1250" y="566"/>
                  </a:cubicBezTo>
                  <a:cubicBezTo>
                    <a:pt x="1179" y="257"/>
                    <a:pt x="1018" y="44"/>
                    <a:pt x="812" y="5"/>
                  </a:cubicBezTo>
                  <a:cubicBezTo>
                    <a:pt x="792" y="2"/>
                    <a:pt x="772" y="0"/>
                    <a:pt x="751"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10;p34">
              <a:extLst>
                <a:ext uri="{FF2B5EF4-FFF2-40B4-BE49-F238E27FC236}">
                  <a16:creationId xmlns:a16="http://schemas.microsoft.com/office/drawing/2014/main" id="{65FF149C-3188-4A44-9855-86EA230B0834}"/>
                </a:ext>
              </a:extLst>
            </p:cNvPr>
            <p:cNvSpPr/>
            <p:nvPr/>
          </p:nvSpPr>
          <p:spPr>
            <a:xfrm>
              <a:off x="3634450" y="4091550"/>
              <a:ext cx="226300" cy="136975"/>
            </a:xfrm>
            <a:custGeom>
              <a:avLst/>
              <a:gdLst/>
              <a:ahLst/>
              <a:cxnLst/>
              <a:rect l="l" t="t" r="r" b="b"/>
              <a:pathLst>
                <a:path w="9052" h="5479" extrusionOk="0">
                  <a:moveTo>
                    <a:pt x="1444" y="0"/>
                  </a:moveTo>
                  <a:cubicBezTo>
                    <a:pt x="869" y="0"/>
                    <a:pt x="234" y="1158"/>
                    <a:pt x="201" y="1208"/>
                  </a:cubicBezTo>
                  <a:cubicBezTo>
                    <a:pt x="123" y="1395"/>
                    <a:pt x="72" y="1582"/>
                    <a:pt x="40" y="1782"/>
                  </a:cubicBezTo>
                  <a:cubicBezTo>
                    <a:pt x="20" y="1872"/>
                    <a:pt x="14" y="1962"/>
                    <a:pt x="7" y="2052"/>
                  </a:cubicBezTo>
                  <a:cubicBezTo>
                    <a:pt x="1" y="2458"/>
                    <a:pt x="117" y="2774"/>
                    <a:pt x="355" y="2883"/>
                  </a:cubicBezTo>
                  <a:cubicBezTo>
                    <a:pt x="421" y="2914"/>
                    <a:pt x="492" y="2929"/>
                    <a:pt x="567" y="2929"/>
                  </a:cubicBezTo>
                  <a:cubicBezTo>
                    <a:pt x="896" y="2929"/>
                    <a:pt x="1298" y="2642"/>
                    <a:pt x="1618" y="2175"/>
                  </a:cubicBezTo>
                  <a:lnTo>
                    <a:pt x="8613" y="5479"/>
                  </a:lnTo>
                  <a:lnTo>
                    <a:pt x="9051" y="4564"/>
                  </a:lnTo>
                  <a:lnTo>
                    <a:pt x="4780" y="2555"/>
                  </a:lnTo>
                  <a:lnTo>
                    <a:pt x="4826" y="2851"/>
                  </a:lnTo>
                  <a:lnTo>
                    <a:pt x="4768" y="2838"/>
                  </a:lnTo>
                  <a:lnTo>
                    <a:pt x="1766" y="1466"/>
                  </a:lnTo>
                  <a:cubicBezTo>
                    <a:pt x="1766" y="1466"/>
                    <a:pt x="2127" y="429"/>
                    <a:pt x="1714" y="100"/>
                  </a:cubicBezTo>
                  <a:cubicBezTo>
                    <a:pt x="1628" y="31"/>
                    <a:pt x="1536" y="0"/>
                    <a:pt x="144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11;p34">
              <a:extLst>
                <a:ext uri="{FF2B5EF4-FFF2-40B4-BE49-F238E27FC236}">
                  <a16:creationId xmlns:a16="http://schemas.microsoft.com/office/drawing/2014/main" id="{F5489B05-8755-3A49-97D3-98B99B04D711}"/>
                </a:ext>
              </a:extLst>
            </p:cNvPr>
            <p:cNvSpPr/>
            <p:nvPr/>
          </p:nvSpPr>
          <p:spPr>
            <a:xfrm>
              <a:off x="3649275" y="4109900"/>
              <a:ext cx="12825" cy="11250"/>
            </a:xfrm>
            <a:custGeom>
              <a:avLst/>
              <a:gdLst/>
              <a:ahLst/>
              <a:cxnLst/>
              <a:rect l="l" t="t" r="r" b="b"/>
              <a:pathLst>
                <a:path w="513" h="450" extrusionOk="0">
                  <a:moveTo>
                    <a:pt x="245" y="0"/>
                  </a:moveTo>
                  <a:cubicBezTo>
                    <a:pt x="218" y="0"/>
                    <a:pt x="190" y="6"/>
                    <a:pt x="162" y="17"/>
                  </a:cubicBezTo>
                  <a:cubicBezTo>
                    <a:pt x="46" y="81"/>
                    <a:pt x="1" y="230"/>
                    <a:pt x="65" y="346"/>
                  </a:cubicBezTo>
                  <a:cubicBezTo>
                    <a:pt x="110" y="416"/>
                    <a:pt x="182" y="450"/>
                    <a:pt x="252" y="450"/>
                  </a:cubicBezTo>
                  <a:cubicBezTo>
                    <a:pt x="343" y="450"/>
                    <a:pt x="432" y="395"/>
                    <a:pt x="464" y="294"/>
                  </a:cubicBezTo>
                  <a:cubicBezTo>
                    <a:pt x="513" y="143"/>
                    <a:pt x="389" y="0"/>
                    <a:pt x="245"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12;p34">
              <a:extLst>
                <a:ext uri="{FF2B5EF4-FFF2-40B4-BE49-F238E27FC236}">
                  <a16:creationId xmlns:a16="http://schemas.microsoft.com/office/drawing/2014/main" id="{CFDCB1E4-92D0-9846-9AF6-310A030648A5}"/>
                </a:ext>
              </a:extLst>
            </p:cNvPr>
            <p:cNvSpPr/>
            <p:nvPr/>
          </p:nvSpPr>
          <p:spPr>
            <a:xfrm>
              <a:off x="3639625" y="4086000"/>
              <a:ext cx="122550" cy="91800"/>
            </a:xfrm>
            <a:custGeom>
              <a:avLst/>
              <a:gdLst/>
              <a:ahLst/>
              <a:cxnLst/>
              <a:rect l="l" t="t" r="r" b="b"/>
              <a:pathLst>
                <a:path w="4902" h="3672" extrusionOk="0">
                  <a:moveTo>
                    <a:pt x="1396" y="0"/>
                  </a:moveTo>
                  <a:cubicBezTo>
                    <a:pt x="972" y="0"/>
                    <a:pt x="431" y="486"/>
                    <a:pt x="90" y="1205"/>
                  </a:cubicBezTo>
                  <a:cubicBezTo>
                    <a:pt x="58" y="1276"/>
                    <a:pt x="26" y="1347"/>
                    <a:pt x="0" y="1424"/>
                  </a:cubicBezTo>
                  <a:cubicBezTo>
                    <a:pt x="19" y="1385"/>
                    <a:pt x="451" y="638"/>
                    <a:pt x="908" y="342"/>
                  </a:cubicBezTo>
                  <a:lnTo>
                    <a:pt x="908" y="342"/>
                  </a:lnTo>
                  <a:cubicBezTo>
                    <a:pt x="876" y="387"/>
                    <a:pt x="857" y="432"/>
                    <a:pt x="844" y="490"/>
                  </a:cubicBezTo>
                  <a:cubicBezTo>
                    <a:pt x="773" y="735"/>
                    <a:pt x="889" y="973"/>
                    <a:pt x="1089" y="1031"/>
                  </a:cubicBezTo>
                  <a:cubicBezTo>
                    <a:pt x="1118" y="1039"/>
                    <a:pt x="1148" y="1043"/>
                    <a:pt x="1177" y="1043"/>
                  </a:cubicBezTo>
                  <a:cubicBezTo>
                    <a:pt x="1354" y="1043"/>
                    <a:pt x="1523" y="900"/>
                    <a:pt x="1578" y="690"/>
                  </a:cubicBezTo>
                  <a:cubicBezTo>
                    <a:pt x="1610" y="587"/>
                    <a:pt x="1604" y="471"/>
                    <a:pt x="1565" y="368"/>
                  </a:cubicBezTo>
                  <a:lnTo>
                    <a:pt x="1565" y="368"/>
                  </a:lnTo>
                  <a:cubicBezTo>
                    <a:pt x="1887" y="748"/>
                    <a:pt x="1565" y="1682"/>
                    <a:pt x="1565" y="1682"/>
                  </a:cubicBezTo>
                  <a:lnTo>
                    <a:pt x="3904" y="2751"/>
                  </a:lnTo>
                  <a:lnTo>
                    <a:pt x="4032" y="2809"/>
                  </a:lnTo>
                  <a:cubicBezTo>
                    <a:pt x="4554" y="3099"/>
                    <a:pt x="4135" y="3672"/>
                    <a:pt x="4135" y="3672"/>
                  </a:cubicBezTo>
                  <a:cubicBezTo>
                    <a:pt x="4902" y="3421"/>
                    <a:pt x="4580" y="2770"/>
                    <a:pt x="4580" y="2770"/>
                  </a:cubicBezTo>
                  <a:lnTo>
                    <a:pt x="1842" y="1482"/>
                  </a:lnTo>
                  <a:cubicBezTo>
                    <a:pt x="2036" y="812"/>
                    <a:pt x="1952" y="219"/>
                    <a:pt x="1604" y="45"/>
                  </a:cubicBezTo>
                  <a:cubicBezTo>
                    <a:pt x="1539" y="15"/>
                    <a:pt x="1469" y="0"/>
                    <a:pt x="1396"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13;p34">
              <a:extLst>
                <a:ext uri="{FF2B5EF4-FFF2-40B4-BE49-F238E27FC236}">
                  <a16:creationId xmlns:a16="http://schemas.microsoft.com/office/drawing/2014/main" id="{5D5DD8D5-E4CA-4B42-9250-AE411F29AF38}"/>
                </a:ext>
              </a:extLst>
            </p:cNvPr>
            <p:cNvSpPr/>
            <p:nvPr/>
          </p:nvSpPr>
          <p:spPr>
            <a:xfrm>
              <a:off x="3634450" y="4142850"/>
              <a:ext cx="40450" cy="22000"/>
            </a:xfrm>
            <a:custGeom>
              <a:avLst/>
              <a:gdLst/>
              <a:ahLst/>
              <a:cxnLst/>
              <a:rect l="l" t="t" r="r" b="b"/>
              <a:pathLst>
                <a:path w="1618" h="880" extrusionOk="0">
                  <a:moveTo>
                    <a:pt x="14" y="0"/>
                  </a:moveTo>
                  <a:lnTo>
                    <a:pt x="14" y="0"/>
                  </a:lnTo>
                  <a:cubicBezTo>
                    <a:pt x="1" y="406"/>
                    <a:pt x="117" y="715"/>
                    <a:pt x="362" y="831"/>
                  </a:cubicBezTo>
                  <a:cubicBezTo>
                    <a:pt x="427" y="864"/>
                    <a:pt x="498" y="879"/>
                    <a:pt x="574" y="879"/>
                  </a:cubicBezTo>
                  <a:cubicBezTo>
                    <a:pt x="899" y="879"/>
                    <a:pt x="1299" y="588"/>
                    <a:pt x="1618" y="123"/>
                  </a:cubicBezTo>
                  <a:lnTo>
                    <a:pt x="1618" y="123"/>
                  </a:lnTo>
                  <a:cubicBezTo>
                    <a:pt x="1566" y="179"/>
                    <a:pt x="1047" y="728"/>
                    <a:pt x="620" y="728"/>
                  </a:cubicBezTo>
                  <a:cubicBezTo>
                    <a:pt x="512" y="728"/>
                    <a:pt x="410" y="693"/>
                    <a:pt x="323" y="606"/>
                  </a:cubicBezTo>
                  <a:cubicBezTo>
                    <a:pt x="149" y="451"/>
                    <a:pt x="40" y="232"/>
                    <a:pt x="1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14;p34">
              <a:extLst>
                <a:ext uri="{FF2B5EF4-FFF2-40B4-BE49-F238E27FC236}">
                  <a16:creationId xmlns:a16="http://schemas.microsoft.com/office/drawing/2014/main" id="{852ED587-6E9E-FE44-88AA-2C1D890D2AD7}"/>
                </a:ext>
              </a:extLst>
            </p:cNvPr>
            <p:cNvSpPr/>
            <p:nvPr/>
          </p:nvSpPr>
          <p:spPr>
            <a:xfrm>
              <a:off x="3605950" y="4212400"/>
              <a:ext cx="352225" cy="211775"/>
            </a:xfrm>
            <a:custGeom>
              <a:avLst/>
              <a:gdLst/>
              <a:ahLst/>
              <a:cxnLst/>
              <a:rect l="l" t="t" r="r" b="b"/>
              <a:pathLst>
                <a:path w="14089" h="8471" extrusionOk="0">
                  <a:moveTo>
                    <a:pt x="13425" y="1"/>
                  </a:moveTo>
                  <a:lnTo>
                    <a:pt x="2519" y="5089"/>
                  </a:lnTo>
                  <a:cubicBezTo>
                    <a:pt x="2519" y="5089"/>
                    <a:pt x="2519" y="5089"/>
                    <a:pt x="2513" y="5083"/>
                  </a:cubicBezTo>
                  <a:cubicBezTo>
                    <a:pt x="2017" y="4355"/>
                    <a:pt x="1396" y="3900"/>
                    <a:pt x="884" y="3900"/>
                  </a:cubicBezTo>
                  <a:cubicBezTo>
                    <a:pt x="770" y="3900"/>
                    <a:pt x="662" y="3922"/>
                    <a:pt x="561" y="3969"/>
                  </a:cubicBezTo>
                  <a:cubicBezTo>
                    <a:pt x="188" y="4143"/>
                    <a:pt x="1" y="4632"/>
                    <a:pt x="20" y="5257"/>
                  </a:cubicBezTo>
                  <a:cubicBezTo>
                    <a:pt x="20" y="5399"/>
                    <a:pt x="39" y="5540"/>
                    <a:pt x="59" y="5682"/>
                  </a:cubicBezTo>
                  <a:lnTo>
                    <a:pt x="59" y="5688"/>
                  </a:lnTo>
                  <a:cubicBezTo>
                    <a:pt x="110" y="5991"/>
                    <a:pt x="188" y="6294"/>
                    <a:pt x="297" y="6584"/>
                  </a:cubicBezTo>
                  <a:cubicBezTo>
                    <a:pt x="353" y="6656"/>
                    <a:pt x="1337" y="8471"/>
                    <a:pt x="2230" y="8471"/>
                  </a:cubicBezTo>
                  <a:cubicBezTo>
                    <a:pt x="2373" y="8471"/>
                    <a:pt x="2514" y="8424"/>
                    <a:pt x="2648" y="8317"/>
                  </a:cubicBezTo>
                  <a:cubicBezTo>
                    <a:pt x="3299" y="7808"/>
                    <a:pt x="2745" y="6191"/>
                    <a:pt x="2745" y="6191"/>
                  </a:cubicBezTo>
                  <a:lnTo>
                    <a:pt x="7415" y="4085"/>
                  </a:lnTo>
                  <a:lnTo>
                    <a:pt x="7505" y="4052"/>
                  </a:lnTo>
                  <a:lnTo>
                    <a:pt x="7441" y="4523"/>
                  </a:lnTo>
                  <a:lnTo>
                    <a:pt x="7441" y="4523"/>
                  </a:lnTo>
                  <a:lnTo>
                    <a:pt x="14088" y="1418"/>
                  </a:lnTo>
                  <a:lnTo>
                    <a:pt x="13425"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15;p34">
              <a:extLst>
                <a:ext uri="{FF2B5EF4-FFF2-40B4-BE49-F238E27FC236}">
                  <a16:creationId xmlns:a16="http://schemas.microsoft.com/office/drawing/2014/main" id="{BD94E50B-05D3-7D4E-B2C2-9BFD7D78EDC3}"/>
                </a:ext>
              </a:extLst>
            </p:cNvPr>
            <p:cNvSpPr/>
            <p:nvPr/>
          </p:nvSpPr>
          <p:spPr>
            <a:xfrm>
              <a:off x="3628500" y="4378450"/>
              <a:ext cx="22400" cy="18300"/>
            </a:xfrm>
            <a:custGeom>
              <a:avLst/>
              <a:gdLst/>
              <a:ahLst/>
              <a:cxnLst/>
              <a:rect l="l" t="t" r="r" b="b"/>
              <a:pathLst>
                <a:path w="896" h="732" extrusionOk="0">
                  <a:moveTo>
                    <a:pt x="384" y="0"/>
                  </a:moveTo>
                  <a:cubicBezTo>
                    <a:pt x="268" y="0"/>
                    <a:pt x="163" y="48"/>
                    <a:pt x="104" y="142"/>
                  </a:cubicBezTo>
                  <a:cubicBezTo>
                    <a:pt x="1" y="303"/>
                    <a:pt x="71" y="528"/>
                    <a:pt x="265" y="657"/>
                  </a:cubicBezTo>
                  <a:cubicBezTo>
                    <a:pt x="342" y="707"/>
                    <a:pt x="428" y="732"/>
                    <a:pt x="510" y="732"/>
                  </a:cubicBezTo>
                  <a:cubicBezTo>
                    <a:pt x="626" y="732"/>
                    <a:pt x="732" y="683"/>
                    <a:pt x="793" y="592"/>
                  </a:cubicBezTo>
                  <a:cubicBezTo>
                    <a:pt x="896" y="431"/>
                    <a:pt x="825" y="206"/>
                    <a:pt x="638" y="77"/>
                  </a:cubicBezTo>
                  <a:cubicBezTo>
                    <a:pt x="557" y="26"/>
                    <a:pt x="468" y="0"/>
                    <a:pt x="384"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16;p34">
              <a:extLst>
                <a:ext uri="{FF2B5EF4-FFF2-40B4-BE49-F238E27FC236}">
                  <a16:creationId xmlns:a16="http://schemas.microsoft.com/office/drawing/2014/main" id="{1D21B27C-3008-7147-953B-06F8E5EDBAC6}"/>
                </a:ext>
              </a:extLst>
            </p:cNvPr>
            <p:cNvSpPr/>
            <p:nvPr/>
          </p:nvSpPr>
          <p:spPr>
            <a:xfrm>
              <a:off x="3613525" y="4290350"/>
              <a:ext cx="191000" cy="142000"/>
            </a:xfrm>
            <a:custGeom>
              <a:avLst/>
              <a:gdLst/>
              <a:ahLst/>
              <a:cxnLst/>
              <a:rect l="l" t="t" r="r" b="b"/>
              <a:pathLst>
                <a:path w="7640" h="5680" extrusionOk="0">
                  <a:moveTo>
                    <a:pt x="6448" y="0"/>
                  </a:moveTo>
                  <a:cubicBezTo>
                    <a:pt x="6448" y="0"/>
                    <a:pt x="7092" y="896"/>
                    <a:pt x="6287" y="1340"/>
                  </a:cubicBezTo>
                  <a:lnTo>
                    <a:pt x="6088" y="1430"/>
                  </a:lnTo>
                  <a:lnTo>
                    <a:pt x="2442" y="3073"/>
                  </a:lnTo>
                  <a:cubicBezTo>
                    <a:pt x="2442" y="3073"/>
                    <a:pt x="2938" y="4529"/>
                    <a:pt x="2429" y="5115"/>
                  </a:cubicBezTo>
                  <a:cubicBezTo>
                    <a:pt x="2493" y="4960"/>
                    <a:pt x="2500" y="4780"/>
                    <a:pt x="2455" y="4612"/>
                  </a:cubicBezTo>
                  <a:cubicBezTo>
                    <a:pt x="2366" y="4284"/>
                    <a:pt x="2098" y="4061"/>
                    <a:pt x="1823" y="4061"/>
                  </a:cubicBezTo>
                  <a:cubicBezTo>
                    <a:pt x="1780" y="4061"/>
                    <a:pt x="1737" y="4066"/>
                    <a:pt x="1695" y="4078"/>
                  </a:cubicBezTo>
                  <a:cubicBezTo>
                    <a:pt x="1373" y="4168"/>
                    <a:pt x="1199" y="4548"/>
                    <a:pt x="1302" y="4928"/>
                  </a:cubicBezTo>
                  <a:cubicBezTo>
                    <a:pt x="1328" y="5005"/>
                    <a:pt x="1360" y="5083"/>
                    <a:pt x="1405" y="5153"/>
                  </a:cubicBezTo>
                  <a:cubicBezTo>
                    <a:pt x="696" y="4683"/>
                    <a:pt x="39" y="3524"/>
                    <a:pt x="1" y="3466"/>
                  </a:cubicBezTo>
                  <a:lnTo>
                    <a:pt x="1" y="3466"/>
                  </a:lnTo>
                  <a:cubicBezTo>
                    <a:pt x="39" y="3575"/>
                    <a:pt x="84" y="3691"/>
                    <a:pt x="142" y="3807"/>
                  </a:cubicBezTo>
                  <a:cubicBezTo>
                    <a:pt x="664" y="4929"/>
                    <a:pt x="1506" y="5679"/>
                    <a:pt x="2165" y="5679"/>
                  </a:cubicBezTo>
                  <a:cubicBezTo>
                    <a:pt x="2279" y="5679"/>
                    <a:pt x="2387" y="5657"/>
                    <a:pt x="2487" y="5611"/>
                  </a:cubicBezTo>
                  <a:cubicBezTo>
                    <a:pt x="3034" y="5360"/>
                    <a:pt x="3176" y="4432"/>
                    <a:pt x="2880" y="3395"/>
                  </a:cubicBezTo>
                  <a:lnTo>
                    <a:pt x="7138" y="1405"/>
                  </a:lnTo>
                  <a:cubicBezTo>
                    <a:pt x="7138" y="1405"/>
                    <a:pt x="7640" y="400"/>
                    <a:pt x="6448"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17;p34">
              <a:extLst>
                <a:ext uri="{FF2B5EF4-FFF2-40B4-BE49-F238E27FC236}">
                  <a16:creationId xmlns:a16="http://schemas.microsoft.com/office/drawing/2014/main" id="{6AA3114B-8725-1E46-8BBC-799078F42E0C}"/>
                </a:ext>
              </a:extLst>
            </p:cNvPr>
            <p:cNvSpPr/>
            <p:nvPr/>
          </p:nvSpPr>
          <p:spPr>
            <a:xfrm>
              <a:off x="3605950" y="4309975"/>
              <a:ext cx="62825" cy="34025"/>
            </a:xfrm>
            <a:custGeom>
              <a:avLst/>
              <a:gdLst/>
              <a:ahLst/>
              <a:cxnLst/>
              <a:rect l="l" t="t" r="r" b="b"/>
              <a:pathLst>
                <a:path w="2513" h="1361" extrusionOk="0">
                  <a:moveTo>
                    <a:pt x="887" y="0"/>
                  </a:moveTo>
                  <a:cubicBezTo>
                    <a:pt x="772" y="0"/>
                    <a:pt x="662" y="23"/>
                    <a:pt x="561" y="72"/>
                  </a:cubicBezTo>
                  <a:cubicBezTo>
                    <a:pt x="188" y="246"/>
                    <a:pt x="1" y="736"/>
                    <a:pt x="14" y="1360"/>
                  </a:cubicBezTo>
                  <a:cubicBezTo>
                    <a:pt x="39" y="1103"/>
                    <a:pt x="155" y="761"/>
                    <a:pt x="503" y="420"/>
                  </a:cubicBezTo>
                  <a:cubicBezTo>
                    <a:pt x="638" y="287"/>
                    <a:pt x="796" y="234"/>
                    <a:pt x="962" y="234"/>
                  </a:cubicBezTo>
                  <a:cubicBezTo>
                    <a:pt x="1626" y="234"/>
                    <a:pt x="2431" y="1092"/>
                    <a:pt x="2513" y="1180"/>
                  </a:cubicBezTo>
                  <a:cubicBezTo>
                    <a:pt x="2019" y="455"/>
                    <a:pt x="1397" y="0"/>
                    <a:pt x="8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18;p34">
              <a:extLst>
                <a:ext uri="{FF2B5EF4-FFF2-40B4-BE49-F238E27FC236}">
                  <a16:creationId xmlns:a16="http://schemas.microsoft.com/office/drawing/2014/main" id="{DD9C60C6-5C40-EE4D-A7D5-75386747FDBF}"/>
                </a:ext>
              </a:extLst>
            </p:cNvPr>
            <p:cNvSpPr/>
            <p:nvPr/>
          </p:nvSpPr>
          <p:spPr>
            <a:xfrm>
              <a:off x="3895825" y="3926100"/>
              <a:ext cx="89875" cy="249625"/>
            </a:xfrm>
            <a:custGeom>
              <a:avLst/>
              <a:gdLst/>
              <a:ahLst/>
              <a:cxnLst/>
              <a:rect l="l" t="t" r="r" b="b"/>
              <a:pathLst>
                <a:path w="3595" h="9985" extrusionOk="0">
                  <a:moveTo>
                    <a:pt x="2108" y="0"/>
                  </a:moveTo>
                  <a:cubicBezTo>
                    <a:pt x="2039" y="0"/>
                    <a:pt x="1969" y="2"/>
                    <a:pt x="1900" y="7"/>
                  </a:cubicBezTo>
                  <a:cubicBezTo>
                    <a:pt x="1836" y="32"/>
                    <a:pt x="0" y="393"/>
                    <a:pt x="303" y="1185"/>
                  </a:cubicBezTo>
                  <a:cubicBezTo>
                    <a:pt x="483" y="1640"/>
                    <a:pt x="1385" y="1669"/>
                    <a:pt x="1615" y="1669"/>
                  </a:cubicBezTo>
                  <a:cubicBezTo>
                    <a:pt x="1649" y="1669"/>
                    <a:pt x="1669" y="1668"/>
                    <a:pt x="1669" y="1668"/>
                  </a:cubicBezTo>
                  <a:lnTo>
                    <a:pt x="2100" y="5121"/>
                  </a:lnTo>
                  <a:lnTo>
                    <a:pt x="2100" y="5185"/>
                  </a:lnTo>
                  <a:lnTo>
                    <a:pt x="1810" y="5050"/>
                  </a:lnTo>
                  <a:lnTo>
                    <a:pt x="2493" y="9984"/>
                  </a:lnTo>
                  <a:lnTo>
                    <a:pt x="3543" y="9836"/>
                  </a:lnTo>
                  <a:lnTo>
                    <a:pt x="2422" y="1746"/>
                  </a:lnTo>
                  <a:cubicBezTo>
                    <a:pt x="3124" y="1527"/>
                    <a:pt x="3594" y="1108"/>
                    <a:pt x="3537" y="696"/>
                  </a:cubicBezTo>
                  <a:cubicBezTo>
                    <a:pt x="3498" y="419"/>
                    <a:pt x="3221" y="200"/>
                    <a:pt x="2809" y="90"/>
                  </a:cubicBezTo>
                  <a:cubicBezTo>
                    <a:pt x="2718" y="65"/>
                    <a:pt x="2622" y="39"/>
                    <a:pt x="2525" y="26"/>
                  </a:cubicBezTo>
                  <a:cubicBezTo>
                    <a:pt x="2388" y="9"/>
                    <a:pt x="2248" y="0"/>
                    <a:pt x="2108"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19;p34">
              <a:extLst>
                <a:ext uri="{FF2B5EF4-FFF2-40B4-BE49-F238E27FC236}">
                  <a16:creationId xmlns:a16="http://schemas.microsoft.com/office/drawing/2014/main" id="{8323E927-8EC7-E145-872E-AFD0D1A84BD0}"/>
                </a:ext>
              </a:extLst>
            </p:cNvPr>
            <p:cNvSpPr/>
            <p:nvPr/>
          </p:nvSpPr>
          <p:spPr>
            <a:xfrm>
              <a:off x="3924325" y="3934900"/>
              <a:ext cx="15475" cy="11500"/>
            </a:xfrm>
            <a:custGeom>
              <a:avLst/>
              <a:gdLst/>
              <a:ahLst/>
              <a:cxnLst/>
              <a:rect l="l" t="t" r="r" b="b"/>
              <a:pathLst>
                <a:path w="619" h="460" extrusionOk="0">
                  <a:moveTo>
                    <a:pt x="312" y="1"/>
                  </a:moveTo>
                  <a:cubicBezTo>
                    <a:pt x="247" y="1"/>
                    <a:pt x="181" y="25"/>
                    <a:pt x="129" y="73"/>
                  </a:cubicBezTo>
                  <a:cubicBezTo>
                    <a:pt x="0" y="228"/>
                    <a:pt x="110" y="460"/>
                    <a:pt x="310" y="460"/>
                  </a:cubicBezTo>
                  <a:cubicBezTo>
                    <a:pt x="509" y="460"/>
                    <a:pt x="619" y="228"/>
                    <a:pt x="490" y="73"/>
                  </a:cubicBezTo>
                  <a:cubicBezTo>
                    <a:pt x="442" y="25"/>
                    <a:pt x="377" y="1"/>
                    <a:pt x="312"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20;p34">
              <a:extLst>
                <a:ext uri="{FF2B5EF4-FFF2-40B4-BE49-F238E27FC236}">
                  <a16:creationId xmlns:a16="http://schemas.microsoft.com/office/drawing/2014/main" id="{63D4AA00-FA8E-2149-9CB5-3BB3B817D884}"/>
                </a:ext>
              </a:extLst>
            </p:cNvPr>
            <p:cNvSpPr/>
            <p:nvPr/>
          </p:nvSpPr>
          <p:spPr>
            <a:xfrm>
              <a:off x="3894200" y="3926250"/>
              <a:ext cx="72975" cy="130925"/>
            </a:xfrm>
            <a:custGeom>
              <a:avLst/>
              <a:gdLst/>
              <a:ahLst/>
              <a:cxnLst/>
              <a:rect l="l" t="t" r="r" b="b"/>
              <a:pathLst>
                <a:path w="2919" h="5237" extrusionOk="0">
                  <a:moveTo>
                    <a:pt x="1965" y="1"/>
                  </a:moveTo>
                  <a:cubicBezTo>
                    <a:pt x="1882" y="7"/>
                    <a:pt x="1804" y="13"/>
                    <a:pt x="1714" y="20"/>
                  </a:cubicBezTo>
                  <a:cubicBezTo>
                    <a:pt x="735" y="155"/>
                    <a:pt x="1" y="677"/>
                    <a:pt x="72" y="1179"/>
                  </a:cubicBezTo>
                  <a:cubicBezTo>
                    <a:pt x="130" y="1592"/>
                    <a:pt x="703" y="1869"/>
                    <a:pt x="1437" y="1881"/>
                  </a:cubicBezTo>
                  <a:lnTo>
                    <a:pt x="1875" y="5044"/>
                  </a:lnTo>
                  <a:cubicBezTo>
                    <a:pt x="1875" y="5044"/>
                    <a:pt x="2077" y="5236"/>
                    <a:pt x="2344" y="5236"/>
                  </a:cubicBezTo>
                  <a:cubicBezTo>
                    <a:pt x="2520" y="5236"/>
                    <a:pt x="2724" y="5153"/>
                    <a:pt x="2919" y="4877"/>
                  </a:cubicBezTo>
                  <a:lnTo>
                    <a:pt x="2919" y="4877"/>
                  </a:lnTo>
                  <a:cubicBezTo>
                    <a:pt x="2919" y="4877"/>
                    <a:pt x="2780" y="4924"/>
                    <a:pt x="2615" y="4924"/>
                  </a:cubicBezTo>
                  <a:cubicBezTo>
                    <a:pt x="2407" y="4924"/>
                    <a:pt x="2156" y="4848"/>
                    <a:pt x="2088" y="4503"/>
                  </a:cubicBezTo>
                  <a:lnTo>
                    <a:pt x="2068" y="4355"/>
                  </a:lnTo>
                  <a:lnTo>
                    <a:pt x="1734" y="1662"/>
                  </a:lnTo>
                  <a:cubicBezTo>
                    <a:pt x="1734" y="1662"/>
                    <a:pt x="1717" y="1663"/>
                    <a:pt x="1688" y="1663"/>
                  </a:cubicBezTo>
                  <a:cubicBezTo>
                    <a:pt x="1483" y="1663"/>
                    <a:pt x="649" y="1638"/>
                    <a:pt x="407" y="1244"/>
                  </a:cubicBezTo>
                  <a:lnTo>
                    <a:pt x="407" y="1244"/>
                  </a:lnTo>
                  <a:cubicBezTo>
                    <a:pt x="497" y="1321"/>
                    <a:pt x="613" y="1360"/>
                    <a:pt x="729" y="1366"/>
                  </a:cubicBezTo>
                  <a:cubicBezTo>
                    <a:pt x="734" y="1366"/>
                    <a:pt x="739" y="1366"/>
                    <a:pt x="743" y="1366"/>
                  </a:cubicBezTo>
                  <a:cubicBezTo>
                    <a:pt x="1001" y="1366"/>
                    <a:pt x="1218" y="1201"/>
                    <a:pt x="1225" y="973"/>
                  </a:cubicBezTo>
                  <a:cubicBezTo>
                    <a:pt x="1238" y="748"/>
                    <a:pt x="1025" y="561"/>
                    <a:pt x="754" y="555"/>
                  </a:cubicBezTo>
                  <a:cubicBezTo>
                    <a:pt x="696" y="555"/>
                    <a:pt x="645" y="561"/>
                    <a:pt x="587" y="574"/>
                  </a:cubicBezTo>
                  <a:cubicBezTo>
                    <a:pt x="1031" y="207"/>
                    <a:pt x="1920" y="13"/>
                    <a:pt x="196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21;p34">
              <a:extLst>
                <a:ext uri="{FF2B5EF4-FFF2-40B4-BE49-F238E27FC236}">
                  <a16:creationId xmlns:a16="http://schemas.microsoft.com/office/drawing/2014/main" id="{0999F09D-30E3-DF46-83CD-A96C0697FDFF}"/>
                </a:ext>
              </a:extLst>
            </p:cNvPr>
            <p:cNvSpPr/>
            <p:nvPr/>
          </p:nvSpPr>
          <p:spPr>
            <a:xfrm>
              <a:off x="3956525" y="3928350"/>
              <a:ext cx="29825" cy="41250"/>
            </a:xfrm>
            <a:custGeom>
              <a:avLst/>
              <a:gdLst/>
              <a:ahLst/>
              <a:cxnLst/>
              <a:rect l="l" t="t" r="r" b="b"/>
              <a:pathLst>
                <a:path w="1193" h="1650" extrusionOk="0">
                  <a:moveTo>
                    <a:pt x="387" y="0"/>
                  </a:moveTo>
                  <a:lnTo>
                    <a:pt x="387" y="0"/>
                  </a:lnTo>
                  <a:cubicBezTo>
                    <a:pt x="613" y="97"/>
                    <a:pt x="793" y="277"/>
                    <a:pt x="902" y="503"/>
                  </a:cubicBezTo>
                  <a:cubicBezTo>
                    <a:pt x="1192" y="1076"/>
                    <a:pt x="97" y="1604"/>
                    <a:pt x="1" y="1649"/>
                  </a:cubicBezTo>
                  <a:cubicBezTo>
                    <a:pt x="703" y="1437"/>
                    <a:pt x="1173" y="1018"/>
                    <a:pt x="1115" y="606"/>
                  </a:cubicBezTo>
                  <a:cubicBezTo>
                    <a:pt x="1076" y="329"/>
                    <a:pt x="793" y="110"/>
                    <a:pt x="387"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22;p34">
              <a:extLst>
                <a:ext uri="{FF2B5EF4-FFF2-40B4-BE49-F238E27FC236}">
                  <a16:creationId xmlns:a16="http://schemas.microsoft.com/office/drawing/2014/main" id="{FC20443A-5F22-B743-9876-92BAE3335B91}"/>
                </a:ext>
              </a:extLst>
            </p:cNvPr>
            <p:cNvSpPr/>
            <p:nvPr/>
          </p:nvSpPr>
          <p:spPr>
            <a:xfrm>
              <a:off x="3705650" y="4045050"/>
              <a:ext cx="466050" cy="424600"/>
            </a:xfrm>
            <a:custGeom>
              <a:avLst/>
              <a:gdLst/>
              <a:ahLst/>
              <a:cxnLst/>
              <a:rect l="l" t="t" r="r" b="b"/>
              <a:pathLst>
                <a:path w="18642" h="16984" extrusionOk="0">
                  <a:moveTo>
                    <a:pt x="9321" y="1"/>
                  </a:moveTo>
                  <a:cubicBezTo>
                    <a:pt x="7148" y="1"/>
                    <a:pt x="4976" y="830"/>
                    <a:pt x="3317" y="2489"/>
                  </a:cubicBezTo>
                  <a:cubicBezTo>
                    <a:pt x="0" y="5806"/>
                    <a:pt x="0" y="11178"/>
                    <a:pt x="3317" y="14495"/>
                  </a:cubicBezTo>
                  <a:cubicBezTo>
                    <a:pt x="4976" y="16154"/>
                    <a:pt x="7148" y="16983"/>
                    <a:pt x="9321" y="16983"/>
                  </a:cubicBezTo>
                  <a:cubicBezTo>
                    <a:pt x="11493" y="16983"/>
                    <a:pt x="13665" y="16154"/>
                    <a:pt x="15324" y="14495"/>
                  </a:cubicBezTo>
                  <a:cubicBezTo>
                    <a:pt x="18641" y="11178"/>
                    <a:pt x="18641" y="5806"/>
                    <a:pt x="15324" y="2489"/>
                  </a:cubicBezTo>
                  <a:cubicBezTo>
                    <a:pt x="13665" y="830"/>
                    <a:pt x="11493" y="1"/>
                    <a:pt x="932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23;p34">
              <a:extLst>
                <a:ext uri="{FF2B5EF4-FFF2-40B4-BE49-F238E27FC236}">
                  <a16:creationId xmlns:a16="http://schemas.microsoft.com/office/drawing/2014/main" id="{9801D433-FEF3-BB42-AC04-432E936DF879}"/>
                </a:ext>
              </a:extLst>
            </p:cNvPr>
            <p:cNvSpPr/>
            <p:nvPr/>
          </p:nvSpPr>
          <p:spPr>
            <a:xfrm>
              <a:off x="3688250" y="4141225"/>
              <a:ext cx="457850" cy="328525"/>
            </a:xfrm>
            <a:custGeom>
              <a:avLst/>
              <a:gdLst/>
              <a:ahLst/>
              <a:cxnLst/>
              <a:rect l="l" t="t" r="r" b="b"/>
              <a:pathLst>
                <a:path w="18314" h="13141" extrusionOk="0">
                  <a:moveTo>
                    <a:pt x="2905" y="1"/>
                  </a:moveTo>
                  <a:cubicBezTo>
                    <a:pt x="0" y="4439"/>
                    <a:pt x="1836" y="10423"/>
                    <a:pt x="6732" y="12478"/>
                  </a:cubicBezTo>
                  <a:cubicBezTo>
                    <a:pt x="7810" y="12929"/>
                    <a:pt x="8920" y="13140"/>
                    <a:pt x="10008" y="13140"/>
                  </a:cubicBezTo>
                  <a:cubicBezTo>
                    <a:pt x="13859" y="13140"/>
                    <a:pt x="17429" y="10491"/>
                    <a:pt x="18313" y="6448"/>
                  </a:cubicBezTo>
                  <a:lnTo>
                    <a:pt x="18313" y="6448"/>
                  </a:lnTo>
                  <a:cubicBezTo>
                    <a:pt x="16722" y="8881"/>
                    <a:pt x="14030" y="10297"/>
                    <a:pt x="11201" y="10297"/>
                  </a:cubicBezTo>
                  <a:cubicBezTo>
                    <a:pt x="10629" y="10297"/>
                    <a:pt x="10051" y="10239"/>
                    <a:pt x="9476" y="10120"/>
                  </a:cubicBezTo>
                  <a:cubicBezTo>
                    <a:pt x="9836" y="9837"/>
                    <a:pt x="10055" y="9431"/>
                    <a:pt x="10010" y="9006"/>
                  </a:cubicBezTo>
                  <a:cubicBezTo>
                    <a:pt x="9945" y="8308"/>
                    <a:pt x="9238" y="7798"/>
                    <a:pt x="8387" y="7798"/>
                  </a:cubicBezTo>
                  <a:cubicBezTo>
                    <a:pt x="8319" y="7798"/>
                    <a:pt x="8250" y="7801"/>
                    <a:pt x="8181" y="7808"/>
                  </a:cubicBezTo>
                  <a:cubicBezTo>
                    <a:pt x="7395" y="7885"/>
                    <a:pt x="6770" y="8368"/>
                    <a:pt x="6628" y="8967"/>
                  </a:cubicBezTo>
                  <a:cubicBezTo>
                    <a:pt x="6081" y="8613"/>
                    <a:pt x="5579" y="8207"/>
                    <a:pt x="5128" y="7737"/>
                  </a:cubicBezTo>
                  <a:cubicBezTo>
                    <a:pt x="5147" y="7730"/>
                    <a:pt x="5166" y="7724"/>
                    <a:pt x="5186" y="7711"/>
                  </a:cubicBezTo>
                  <a:cubicBezTo>
                    <a:pt x="5521" y="7531"/>
                    <a:pt x="5669" y="7151"/>
                    <a:pt x="5521" y="6874"/>
                  </a:cubicBezTo>
                  <a:cubicBezTo>
                    <a:pt x="5422" y="6693"/>
                    <a:pt x="5227" y="6596"/>
                    <a:pt x="5010" y="6596"/>
                  </a:cubicBezTo>
                  <a:cubicBezTo>
                    <a:pt x="4886" y="6596"/>
                    <a:pt x="4756" y="6628"/>
                    <a:pt x="4632" y="6693"/>
                  </a:cubicBezTo>
                  <a:cubicBezTo>
                    <a:pt x="4542" y="6745"/>
                    <a:pt x="4464" y="6809"/>
                    <a:pt x="4400" y="6887"/>
                  </a:cubicBezTo>
                  <a:cubicBezTo>
                    <a:pt x="4155" y="6564"/>
                    <a:pt x="3936" y="6223"/>
                    <a:pt x="3743" y="5862"/>
                  </a:cubicBezTo>
                  <a:cubicBezTo>
                    <a:pt x="2764" y="4072"/>
                    <a:pt x="2467" y="1991"/>
                    <a:pt x="2905"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24;p34">
              <a:extLst>
                <a:ext uri="{FF2B5EF4-FFF2-40B4-BE49-F238E27FC236}">
                  <a16:creationId xmlns:a16="http://schemas.microsoft.com/office/drawing/2014/main" id="{D341FABB-FBB2-D146-A76E-52EBEA79700B}"/>
                </a:ext>
              </a:extLst>
            </p:cNvPr>
            <p:cNvSpPr/>
            <p:nvPr/>
          </p:nvSpPr>
          <p:spPr>
            <a:xfrm>
              <a:off x="3896775" y="4105350"/>
              <a:ext cx="155750" cy="122850"/>
            </a:xfrm>
            <a:custGeom>
              <a:avLst/>
              <a:gdLst/>
              <a:ahLst/>
              <a:cxnLst/>
              <a:rect l="l" t="t" r="r" b="b"/>
              <a:pathLst>
                <a:path w="6230" h="4914" extrusionOk="0">
                  <a:moveTo>
                    <a:pt x="3307" y="0"/>
                  </a:moveTo>
                  <a:cubicBezTo>
                    <a:pt x="3102" y="0"/>
                    <a:pt x="2892" y="19"/>
                    <a:pt x="2680" y="57"/>
                  </a:cubicBezTo>
                  <a:cubicBezTo>
                    <a:pt x="1089" y="341"/>
                    <a:pt x="1" y="1648"/>
                    <a:pt x="239" y="2975"/>
                  </a:cubicBezTo>
                  <a:cubicBezTo>
                    <a:pt x="446" y="4126"/>
                    <a:pt x="1592" y="4913"/>
                    <a:pt x="2926" y="4913"/>
                  </a:cubicBezTo>
                  <a:cubicBezTo>
                    <a:pt x="3131" y="4913"/>
                    <a:pt x="3339" y="4895"/>
                    <a:pt x="3550" y="4856"/>
                  </a:cubicBezTo>
                  <a:cubicBezTo>
                    <a:pt x="5141" y="4566"/>
                    <a:pt x="6230" y="3259"/>
                    <a:pt x="5991" y="1932"/>
                  </a:cubicBezTo>
                  <a:cubicBezTo>
                    <a:pt x="5785" y="787"/>
                    <a:pt x="4643" y="0"/>
                    <a:pt x="3307" y="0"/>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25;p34">
              <a:extLst>
                <a:ext uri="{FF2B5EF4-FFF2-40B4-BE49-F238E27FC236}">
                  <a16:creationId xmlns:a16="http://schemas.microsoft.com/office/drawing/2014/main" id="{8353EDEA-05D4-A749-B443-BC0B00612003}"/>
                </a:ext>
              </a:extLst>
            </p:cNvPr>
            <p:cNvSpPr/>
            <p:nvPr/>
          </p:nvSpPr>
          <p:spPr>
            <a:xfrm>
              <a:off x="3953800" y="4275675"/>
              <a:ext cx="60250" cy="47975"/>
            </a:xfrm>
            <a:custGeom>
              <a:avLst/>
              <a:gdLst/>
              <a:ahLst/>
              <a:cxnLst/>
              <a:rect l="l" t="t" r="r" b="b"/>
              <a:pathLst>
                <a:path w="2410" h="1919" extrusionOk="0">
                  <a:moveTo>
                    <a:pt x="1361" y="1"/>
                  </a:moveTo>
                  <a:cubicBezTo>
                    <a:pt x="1166" y="1"/>
                    <a:pt x="960" y="51"/>
                    <a:pt x="767" y="156"/>
                  </a:cubicBezTo>
                  <a:cubicBezTo>
                    <a:pt x="238" y="446"/>
                    <a:pt x="0" y="1045"/>
                    <a:pt x="245" y="1483"/>
                  </a:cubicBezTo>
                  <a:cubicBezTo>
                    <a:pt x="397" y="1766"/>
                    <a:pt x="708" y="1918"/>
                    <a:pt x="1051" y="1918"/>
                  </a:cubicBezTo>
                  <a:cubicBezTo>
                    <a:pt x="1246" y="1918"/>
                    <a:pt x="1451" y="1869"/>
                    <a:pt x="1643" y="1766"/>
                  </a:cubicBezTo>
                  <a:cubicBezTo>
                    <a:pt x="2171" y="1476"/>
                    <a:pt x="2409" y="884"/>
                    <a:pt x="2164" y="439"/>
                  </a:cubicBezTo>
                  <a:cubicBezTo>
                    <a:pt x="2012" y="156"/>
                    <a:pt x="1703" y="1"/>
                    <a:pt x="1361" y="1"/>
                  </a:cubicBezTo>
                  <a:close/>
                </a:path>
              </a:pathLst>
            </a:custGeom>
            <a:solidFill>
              <a:srgbClr val="824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26;p34">
              <a:extLst>
                <a:ext uri="{FF2B5EF4-FFF2-40B4-BE49-F238E27FC236}">
                  <a16:creationId xmlns:a16="http://schemas.microsoft.com/office/drawing/2014/main" id="{1319D3B8-D4DC-8345-8729-73A746327870}"/>
                </a:ext>
              </a:extLst>
            </p:cNvPr>
            <p:cNvSpPr/>
            <p:nvPr/>
          </p:nvSpPr>
          <p:spPr>
            <a:xfrm>
              <a:off x="4031900" y="4280275"/>
              <a:ext cx="60400" cy="73100"/>
            </a:xfrm>
            <a:custGeom>
              <a:avLst/>
              <a:gdLst/>
              <a:ahLst/>
              <a:cxnLst/>
              <a:rect l="l" t="t" r="r" b="b"/>
              <a:pathLst>
                <a:path w="2416" h="2924" extrusionOk="0">
                  <a:moveTo>
                    <a:pt x="1062" y="1"/>
                  </a:moveTo>
                  <a:cubicBezTo>
                    <a:pt x="940" y="1"/>
                    <a:pt x="812" y="29"/>
                    <a:pt x="689" y="88"/>
                  </a:cubicBezTo>
                  <a:cubicBezTo>
                    <a:pt x="316" y="262"/>
                    <a:pt x="129" y="655"/>
                    <a:pt x="277" y="964"/>
                  </a:cubicBezTo>
                  <a:cubicBezTo>
                    <a:pt x="329" y="1080"/>
                    <a:pt x="425" y="1170"/>
                    <a:pt x="541" y="1221"/>
                  </a:cubicBezTo>
                  <a:cubicBezTo>
                    <a:pt x="200" y="1440"/>
                    <a:pt x="0" y="1801"/>
                    <a:pt x="71" y="2168"/>
                  </a:cubicBezTo>
                  <a:cubicBezTo>
                    <a:pt x="149" y="2621"/>
                    <a:pt x="597" y="2924"/>
                    <a:pt x="1123" y="2924"/>
                  </a:cubicBezTo>
                  <a:cubicBezTo>
                    <a:pt x="1202" y="2924"/>
                    <a:pt x="1284" y="2917"/>
                    <a:pt x="1366" y="2903"/>
                  </a:cubicBezTo>
                  <a:cubicBezTo>
                    <a:pt x="1984" y="2787"/>
                    <a:pt x="2416" y="2278"/>
                    <a:pt x="2319" y="1763"/>
                  </a:cubicBezTo>
                  <a:cubicBezTo>
                    <a:pt x="2248" y="1376"/>
                    <a:pt x="1907" y="1093"/>
                    <a:pt x="1475" y="1028"/>
                  </a:cubicBezTo>
                  <a:cubicBezTo>
                    <a:pt x="1668" y="829"/>
                    <a:pt x="1739" y="552"/>
                    <a:pt x="1636" y="326"/>
                  </a:cubicBezTo>
                  <a:cubicBezTo>
                    <a:pt x="1537" y="118"/>
                    <a:pt x="1312" y="1"/>
                    <a:pt x="1062"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27;p34">
              <a:extLst>
                <a:ext uri="{FF2B5EF4-FFF2-40B4-BE49-F238E27FC236}">
                  <a16:creationId xmlns:a16="http://schemas.microsoft.com/office/drawing/2014/main" id="{A73BDB6E-E407-EA42-83A9-123810AAEC42}"/>
                </a:ext>
              </a:extLst>
            </p:cNvPr>
            <p:cNvSpPr/>
            <p:nvPr/>
          </p:nvSpPr>
          <p:spPr>
            <a:xfrm>
              <a:off x="3782600" y="4189625"/>
              <a:ext cx="79750" cy="64000"/>
            </a:xfrm>
            <a:custGeom>
              <a:avLst/>
              <a:gdLst/>
              <a:ahLst/>
              <a:cxnLst/>
              <a:rect l="l" t="t" r="r" b="b"/>
              <a:pathLst>
                <a:path w="3190" h="2560" extrusionOk="0">
                  <a:moveTo>
                    <a:pt x="1354" y="0"/>
                  </a:moveTo>
                  <a:cubicBezTo>
                    <a:pt x="933" y="0"/>
                    <a:pt x="552" y="179"/>
                    <a:pt x="349" y="512"/>
                  </a:cubicBezTo>
                  <a:cubicBezTo>
                    <a:pt x="1" y="1079"/>
                    <a:pt x="278" y="1884"/>
                    <a:pt x="967" y="2303"/>
                  </a:cubicBezTo>
                  <a:cubicBezTo>
                    <a:pt x="1247" y="2476"/>
                    <a:pt x="1552" y="2559"/>
                    <a:pt x="1839" y="2559"/>
                  </a:cubicBezTo>
                  <a:cubicBezTo>
                    <a:pt x="2256" y="2559"/>
                    <a:pt x="2635" y="2382"/>
                    <a:pt x="2842" y="2045"/>
                  </a:cubicBezTo>
                  <a:cubicBezTo>
                    <a:pt x="3189" y="1472"/>
                    <a:pt x="2912" y="673"/>
                    <a:pt x="2223" y="255"/>
                  </a:cubicBezTo>
                  <a:cubicBezTo>
                    <a:pt x="1944" y="83"/>
                    <a:pt x="1640" y="0"/>
                    <a:pt x="1354" y="0"/>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550;p36">
            <a:extLst>
              <a:ext uri="{FF2B5EF4-FFF2-40B4-BE49-F238E27FC236}">
                <a16:creationId xmlns:a16="http://schemas.microsoft.com/office/drawing/2014/main" id="{9455C5CD-4F45-C544-BA89-828A72E9D74F}"/>
              </a:ext>
            </a:extLst>
          </p:cNvPr>
          <p:cNvSpPr txBox="1">
            <a:spLocks/>
          </p:cNvSpPr>
          <p:nvPr/>
        </p:nvSpPr>
        <p:spPr>
          <a:xfrm flipH="1">
            <a:off x="1373103" y="1544571"/>
            <a:ext cx="2125942" cy="4246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114300" indent="0">
              <a:buNone/>
            </a:pPr>
            <a:r>
              <a:rPr lang="en-US" sz="1200" dirty="0">
                <a:solidFill>
                  <a:srgbClr val="F1EFFF"/>
                </a:solidFill>
              </a:rPr>
              <a:t> Across all communities</a:t>
            </a:r>
          </a:p>
        </p:txBody>
      </p:sp>
      <p:sp>
        <p:nvSpPr>
          <p:cNvPr id="95" name="Google Shape;550;p36">
            <a:extLst>
              <a:ext uri="{FF2B5EF4-FFF2-40B4-BE49-F238E27FC236}">
                <a16:creationId xmlns:a16="http://schemas.microsoft.com/office/drawing/2014/main" id="{FD716771-BA7F-A64D-BA17-16C212DECD90}"/>
              </a:ext>
            </a:extLst>
          </p:cNvPr>
          <p:cNvSpPr txBox="1">
            <a:spLocks/>
          </p:cNvSpPr>
          <p:nvPr/>
        </p:nvSpPr>
        <p:spPr>
          <a:xfrm flipH="1">
            <a:off x="5458769" y="1544570"/>
            <a:ext cx="2422555" cy="5157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114300" indent="0">
              <a:buNone/>
            </a:pPr>
            <a:r>
              <a:rPr lang="en-US" sz="1200" dirty="0">
                <a:solidFill>
                  <a:srgbClr val="F1EFFF"/>
                </a:solidFill>
              </a:rPr>
              <a:t> Rank of communities where COVID-19 is mostly discussed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67"/>
                                        </p:tgtEl>
                                        <p:attrNameLst>
                                          <p:attrName>style.visibility</p:attrName>
                                        </p:attrNameLst>
                                      </p:cBhvr>
                                      <p:to>
                                        <p:strVal val="visible"/>
                                      </p:to>
                                    </p:set>
                                    <p:animEffect transition="in" filter="dissolve">
                                      <p:cBhvr>
                                        <p:cTn id="7" dur="500"/>
                                        <p:tgtEl>
                                          <p:spTgt spid="86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dissolve">
                                      <p:cBhvr>
                                        <p:cTn id="10" dur="500"/>
                                        <p:tgtEl>
                                          <p:spTgt spid="5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66"/>
                                        </p:tgtEl>
                                        <p:attrNameLst>
                                          <p:attrName>style.visibility</p:attrName>
                                        </p:attrNameLst>
                                      </p:cBhvr>
                                      <p:to>
                                        <p:strVal val="visible"/>
                                      </p:to>
                                    </p:set>
                                    <p:animEffect transition="in" filter="dissolve">
                                      <p:cBhvr>
                                        <p:cTn id="13" dur="500"/>
                                        <p:tgtEl>
                                          <p:spTgt spid="86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865"/>
                                        </p:tgtEl>
                                        <p:attrNameLst>
                                          <p:attrName>style.visibility</p:attrName>
                                        </p:attrNameLst>
                                      </p:cBhvr>
                                      <p:to>
                                        <p:strVal val="visible"/>
                                      </p:to>
                                    </p:set>
                                    <p:animEffect transition="in" filter="dissolve">
                                      <p:cBhvr>
                                        <p:cTn id="16" dur="500"/>
                                        <p:tgtEl>
                                          <p:spTgt spid="86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69"/>
                                        </p:tgtEl>
                                        <p:attrNameLst>
                                          <p:attrName>style.visibility</p:attrName>
                                        </p:attrNameLst>
                                      </p:cBhvr>
                                      <p:to>
                                        <p:strVal val="visible"/>
                                      </p:to>
                                    </p:set>
                                    <p:animEffect transition="in" filter="dissolve">
                                      <p:cBhvr>
                                        <p:cTn id="19" dur="500"/>
                                        <p:tgtEl>
                                          <p:spTgt spid="869"/>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dissolve">
                                      <p:cBhvr>
                                        <p:cTn id="24" dur="500"/>
                                        <p:tgtEl>
                                          <p:spTgt spid="49"/>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863"/>
                                        </p:tgtEl>
                                        <p:attrNameLst>
                                          <p:attrName>style.visibility</p:attrName>
                                        </p:attrNameLst>
                                      </p:cBhvr>
                                      <p:to>
                                        <p:strVal val="visible"/>
                                      </p:to>
                                    </p:set>
                                    <p:animEffect transition="in" filter="dissolve">
                                      <p:cBhvr>
                                        <p:cTn id="27" dur="500"/>
                                        <p:tgtEl>
                                          <p:spTgt spid="863"/>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860"/>
                                        </p:tgtEl>
                                        <p:attrNameLst>
                                          <p:attrName>style.visibility</p:attrName>
                                        </p:attrNameLst>
                                      </p:cBhvr>
                                      <p:to>
                                        <p:strVal val="visible"/>
                                      </p:to>
                                    </p:set>
                                    <p:animEffect transition="in" filter="dissolve">
                                      <p:cBhvr>
                                        <p:cTn id="30" dur="5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 grpId="0" animBg="1"/>
      <p:bldP spid="863" grpId="0"/>
      <p:bldP spid="865" grpId="0" animBg="1"/>
      <p:bldP spid="866" grpId="0"/>
      <p:bldP spid="867" grpId="0" animBg="1"/>
      <p:bldP spid="869" grpId="0" animBg="1"/>
      <p:bldGraphic spid="49" grpId="0">
        <p:bldAsOne/>
      </p:bldGraphic>
      <p:bldP spid="5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7" name="Google Shape;547;p36"/>
          <p:cNvSpPr txBox="1">
            <a:spLocks noGrp="1"/>
          </p:cNvSpPr>
          <p:nvPr>
            <p:ph type="title"/>
          </p:nvPr>
        </p:nvSpPr>
        <p:spPr>
          <a:xfrm>
            <a:off x="5392603" y="106882"/>
            <a:ext cx="3617656" cy="755700"/>
          </a:xfrm>
          <a:prstGeom prst="rect">
            <a:avLst/>
          </a:prstGeom>
        </p:spPr>
        <p:txBody>
          <a:bodyPr spcFirstLastPara="1" wrap="square" lIns="91425" tIns="91425" rIns="91425" bIns="91425" anchor="t" anchorCtr="0">
            <a:noAutofit/>
          </a:bodyPr>
          <a:lstStyle/>
          <a:p>
            <a:pPr lvl="0"/>
            <a:r>
              <a:rPr lang="en" dirty="0"/>
              <a:t>STAGE 2 - MODEL RESULTS</a:t>
            </a:r>
            <a:endParaRPr dirty="0"/>
          </a:p>
        </p:txBody>
      </p:sp>
      <p:sp>
        <p:nvSpPr>
          <p:cNvPr id="549" name="Google Shape;549;p36"/>
          <p:cNvSpPr txBox="1">
            <a:spLocks noGrp="1"/>
          </p:cNvSpPr>
          <p:nvPr>
            <p:ph type="ctrTitle" idx="4294967295"/>
          </p:nvPr>
        </p:nvSpPr>
        <p:spPr>
          <a:xfrm flipH="1">
            <a:off x="656061" y="3043285"/>
            <a:ext cx="2251096" cy="40554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dirty="0"/>
              <a:t>Treatment Prevention</a:t>
            </a:r>
            <a:endParaRPr sz="1600" dirty="0"/>
          </a:p>
        </p:txBody>
      </p:sp>
      <p:sp>
        <p:nvSpPr>
          <p:cNvPr id="550" name="Google Shape;550;p36"/>
          <p:cNvSpPr txBox="1">
            <a:spLocks noGrp="1"/>
          </p:cNvSpPr>
          <p:nvPr>
            <p:ph type="subTitle" idx="4294967295"/>
          </p:nvPr>
        </p:nvSpPr>
        <p:spPr>
          <a:xfrm flipH="1">
            <a:off x="925565" y="3395657"/>
            <a:ext cx="2030703" cy="875400"/>
          </a:xfrm>
          <a:prstGeom prst="rect">
            <a:avLst/>
          </a:prstGeom>
        </p:spPr>
        <p:txBody>
          <a:bodyPr spcFirstLastPara="1" wrap="square" lIns="91425" tIns="91425" rIns="91425" bIns="91425" anchor="t" anchorCtr="0">
            <a:noAutofit/>
          </a:bodyPr>
          <a:lstStyle/>
          <a:p>
            <a:pPr marL="114300" indent="0" algn="r">
              <a:buNone/>
            </a:pPr>
            <a:r>
              <a:rPr lang="en-US" sz="1200" dirty="0">
                <a:solidFill>
                  <a:srgbClr val="F1EFFF"/>
                </a:solidFill>
              </a:rPr>
              <a:t>patients, positive, test, live, treatment, medical, care</a:t>
            </a:r>
            <a:br>
              <a:rPr lang="en-US" sz="1400" dirty="0"/>
            </a:br>
            <a:br>
              <a:rPr lang="en-US" sz="1400" dirty="0"/>
            </a:br>
            <a:endParaRPr sz="1400" dirty="0">
              <a:solidFill>
                <a:schemeClr val="lt2"/>
              </a:solidFill>
            </a:endParaRPr>
          </a:p>
        </p:txBody>
      </p:sp>
      <p:sp>
        <p:nvSpPr>
          <p:cNvPr id="558" name="Google Shape;558;p36"/>
          <p:cNvSpPr txBox="1">
            <a:spLocks noGrp="1"/>
          </p:cNvSpPr>
          <p:nvPr>
            <p:ph type="ctrTitle" idx="4294967295"/>
          </p:nvPr>
        </p:nvSpPr>
        <p:spPr>
          <a:xfrm flipH="1">
            <a:off x="6217591" y="1645209"/>
            <a:ext cx="5184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chemeClr val="lt1"/>
                </a:solidFill>
              </a:rPr>
              <a:t>1</a:t>
            </a:r>
            <a:endParaRPr sz="2400" dirty="0">
              <a:solidFill>
                <a:schemeClr val="lt1"/>
              </a:solidFill>
            </a:endParaRPr>
          </a:p>
        </p:txBody>
      </p:sp>
      <p:sp>
        <p:nvSpPr>
          <p:cNvPr id="43" name="Google Shape;549;p36">
            <a:extLst>
              <a:ext uri="{FF2B5EF4-FFF2-40B4-BE49-F238E27FC236}">
                <a16:creationId xmlns:a16="http://schemas.microsoft.com/office/drawing/2014/main" id="{F7C4CCC2-E57B-6C4D-BDCA-2D31BB143FD7}"/>
              </a:ext>
            </a:extLst>
          </p:cNvPr>
          <p:cNvSpPr txBox="1">
            <a:spLocks/>
          </p:cNvSpPr>
          <p:nvPr/>
        </p:nvSpPr>
        <p:spPr>
          <a:xfrm flipH="1">
            <a:off x="5397026" y="1793024"/>
            <a:ext cx="2108437"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1600" dirty="0"/>
              <a:t>COVID-19 Reaction / Policy</a:t>
            </a:r>
          </a:p>
        </p:txBody>
      </p:sp>
      <p:sp>
        <p:nvSpPr>
          <p:cNvPr id="46" name="Google Shape;550;p36">
            <a:extLst>
              <a:ext uri="{FF2B5EF4-FFF2-40B4-BE49-F238E27FC236}">
                <a16:creationId xmlns:a16="http://schemas.microsoft.com/office/drawing/2014/main" id="{7AE091EA-564A-7149-AE7D-0C9ED668D8A5}"/>
              </a:ext>
            </a:extLst>
          </p:cNvPr>
          <p:cNvSpPr txBox="1">
            <a:spLocks/>
          </p:cNvSpPr>
          <p:nvPr/>
        </p:nvSpPr>
        <p:spPr>
          <a:xfrm flipH="1">
            <a:off x="5612636" y="2158881"/>
            <a:ext cx="1731600"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114300" indent="0">
              <a:buNone/>
            </a:pPr>
            <a:r>
              <a:rPr lang="en-US" sz="1200" dirty="0">
                <a:solidFill>
                  <a:srgbClr val="F1EFFF"/>
                </a:solidFill>
              </a:rPr>
              <a:t>stay, quarantine, public, vaccine, help, risk, isolation</a:t>
            </a:r>
          </a:p>
        </p:txBody>
      </p:sp>
      <p:pic>
        <p:nvPicPr>
          <p:cNvPr id="5" name="Picture 4">
            <a:extLst>
              <a:ext uri="{FF2B5EF4-FFF2-40B4-BE49-F238E27FC236}">
                <a16:creationId xmlns:a16="http://schemas.microsoft.com/office/drawing/2014/main" id="{1EB954DE-46C8-3B40-8542-AEE814759A10}"/>
              </a:ext>
            </a:extLst>
          </p:cNvPr>
          <p:cNvPicPr>
            <a:picLocks noChangeAspect="1"/>
          </p:cNvPicPr>
          <p:nvPr/>
        </p:nvPicPr>
        <p:blipFill>
          <a:blip r:embed="rId3">
            <a:clrChange>
              <a:clrFrom>
                <a:srgbClr val="FFFEFF"/>
              </a:clrFrom>
              <a:clrTo>
                <a:srgbClr val="FFFEFF">
                  <a:alpha val="0"/>
                </a:srgbClr>
              </a:clrTo>
            </a:clrChange>
          </a:blip>
          <a:stretch>
            <a:fillRect/>
          </a:stretch>
        </p:blipFill>
        <p:spPr>
          <a:xfrm>
            <a:off x="2278263" y="1314339"/>
            <a:ext cx="4107593" cy="2903358"/>
          </a:xfrm>
          <a:prstGeom prst="rect">
            <a:avLst/>
          </a:prstGeom>
        </p:spPr>
      </p:pic>
      <p:sp>
        <p:nvSpPr>
          <p:cNvPr id="51" name="Google Shape;549;p36">
            <a:extLst>
              <a:ext uri="{FF2B5EF4-FFF2-40B4-BE49-F238E27FC236}">
                <a16:creationId xmlns:a16="http://schemas.microsoft.com/office/drawing/2014/main" id="{23DAA21C-6A4C-2F4C-8B50-7670AF937D3C}"/>
              </a:ext>
            </a:extLst>
          </p:cNvPr>
          <p:cNvSpPr txBox="1">
            <a:spLocks/>
          </p:cNvSpPr>
          <p:nvPr/>
        </p:nvSpPr>
        <p:spPr>
          <a:xfrm flipH="1">
            <a:off x="4673131" y="2122041"/>
            <a:ext cx="71947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32%</a:t>
            </a:r>
          </a:p>
        </p:txBody>
      </p:sp>
      <p:sp>
        <p:nvSpPr>
          <p:cNvPr id="52" name="Google Shape;549;p36">
            <a:extLst>
              <a:ext uri="{FF2B5EF4-FFF2-40B4-BE49-F238E27FC236}">
                <a16:creationId xmlns:a16="http://schemas.microsoft.com/office/drawing/2014/main" id="{DC6E9181-3F36-0741-9F5E-02863E8F89C2}"/>
              </a:ext>
            </a:extLst>
          </p:cNvPr>
          <p:cNvSpPr txBox="1">
            <a:spLocks/>
          </p:cNvSpPr>
          <p:nvPr/>
        </p:nvSpPr>
        <p:spPr>
          <a:xfrm flipH="1">
            <a:off x="4184702" y="3367053"/>
            <a:ext cx="71947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28%</a:t>
            </a:r>
          </a:p>
        </p:txBody>
      </p:sp>
      <p:sp>
        <p:nvSpPr>
          <p:cNvPr id="54" name="Google Shape;549;p36">
            <a:extLst>
              <a:ext uri="{FF2B5EF4-FFF2-40B4-BE49-F238E27FC236}">
                <a16:creationId xmlns:a16="http://schemas.microsoft.com/office/drawing/2014/main" id="{733A0180-F980-5F4C-BCB6-5FA708C44BDE}"/>
              </a:ext>
            </a:extLst>
          </p:cNvPr>
          <p:cNvSpPr txBox="1">
            <a:spLocks/>
          </p:cNvSpPr>
          <p:nvPr/>
        </p:nvSpPr>
        <p:spPr>
          <a:xfrm flipH="1">
            <a:off x="3123620" y="2863972"/>
            <a:ext cx="742654" cy="517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17%</a:t>
            </a:r>
          </a:p>
        </p:txBody>
      </p:sp>
      <p:sp>
        <p:nvSpPr>
          <p:cNvPr id="55" name="Google Shape;549;p36">
            <a:extLst>
              <a:ext uri="{FF2B5EF4-FFF2-40B4-BE49-F238E27FC236}">
                <a16:creationId xmlns:a16="http://schemas.microsoft.com/office/drawing/2014/main" id="{6F172119-6723-3E48-A5B9-3CD9FEF9EA09}"/>
              </a:ext>
            </a:extLst>
          </p:cNvPr>
          <p:cNvSpPr txBox="1">
            <a:spLocks/>
          </p:cNvSpPr>
          <p:nvPr/>
        </p:nvSpPr>
        <p:spPr>
          <a:xfrm flipH="1">
            <a:off x="3235722" y="2027351"/>
            <a:ext cx="742654" cy="517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2400" dirty="0">
                <a:solidFill>
                  <a:schemeClr val="bg2"/>
                </a:solidFill>
              </a:rPr>
              <a:t>16%</a:t>
            </a:r>
          </a:p>
        </p:txBody>
      </p:sp>
      <p:sp>
        <p:nvSpPr>
          <p:cNvPr id="56" name="Google Shape;549;p36">
            <a:extLst>
              <a:ext uri="{FF2B5EF4-FFF2-40B4-BE49-F238E27FC236}">
                <a16:creationId xmlns:a16="http://schemas.microsoft.com/office/drawing/2014/main" id="{2828D154-69D8-CC42-BE84-F129F343BEB0}"/>
              </a:ext>
            </a:extLst>
          </p:cNvPr>
          <p:cNvSpPr txBox="1">
            <a:spLocks/>
          </p:cNvSpPr>
          <p:nvPr/>
        </p:nvSpPr>
        <p:spPr>
          <a:xfrm flipH="1">
            <a:off x="5193683" y="3778573"/>
            <a:ext cx="1104247"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1600" dirty="0"/>
              <a:t>Case Reports</a:t>
            </a:r>
          </a:p>
        </p:txBody>
      </p:sp>
      <p:sp>
        <p:nvSpPr>
          <p:cNvPr id="57" name="Google Shape;550;p36">
            <a:extLst>
              <a:ext uri="{FF2B5EF4-FFF2-40B4-BE49-F238E27FC236}">
                <a16:creationId xmlns:a16="http://schemas.microsoft.com/office/drawing/2014/main" id="{3B6A642B-05EA-0442-9CA8-C6B088EE8E1B}"/>
              </a:ext>
            </a:extLst>
          </p:cNvPr>
          <p:cNvSpPr txBox="1">
            <a:spLocks/>
          </p:cNvSpPr>
          <p:nvPr/>
        </p:nvSpPr>
        <p:spPr>
          <a:xfrm flipH="1">
            <a:off x="5182109" y="4110438"/>
            <a:ext cx="1731600"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114300" indent="0">
              <a:buNone/>
            </a:pPr>
            <a:r>
              <a:rPr lang="en-US" sz="1200" dirty="0">
                <a:solidFill>
                  <a:srgbClr val="F1EFFF"/>
                </a:solidFill>
              </a:rPr>
              <a:t>cases, deaths, total, confirmed, positive, day, time</a:t>
            </a:r>
          </a:p>
        </p:txBody>
      </p:sp>
      <p:sp>
        <p:nvSpPr>
          <p:cNvPr id="58" name="Google Shape;549;p36">
            <a:extLst>
              <a:ext uri="{FF2B5EF4-FFF2-40B4-BE49-F238E27FC236}">
                <a16:creationId xmlns:a16="http://schemas.microsoft.com/office/drawing/2014/main" id="{0E998A2D-5B10-AC46-92D1-BB516B868AA1}"/>
              </a:ext>
            </a:extLst>
          </p:cNvPr>
          <p:cNvSpPr txBox="1">
            <a:spLocks/>
          </p:cNvSpPr>
          <p:nvPr/>
        </p:nvSpPr>
        <p:spPr>
          <a:xfrm flipH="1">
            <a:off x="705172" y="1101750"/>
            <a:ext cx="2251096" cy="469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1600" dirty="0"/>
              <a:t>COVID-19’s Impact</a:t>
            </a:r>
          </a:p>
        </p:txBody>
      </p:sp>
      <p:sp>
        <p:nvSpPr>
          <p:cNvPr id="59" name="Google Shape;550;p36">
            <a:extLst>
              <a:ext uri="{FF2B5EF4-FFF2-40B4-BE49-F238E27FC236}">
                <a16:creationId xmlns:a16="http://schemas.microsoft.com/office/drawing/2014/main" id="{A52510E5-6351-0A4E-9F91-3B4028348D62}"/>
              </a:ext>
            </a:extLst>
          </p:cNvPr>
          <p:cNvSpPr txBox="1">
            <a:spLocks/>
          </p:cNvSpPr>
          <p:nvPr/>
        </p:nvSpPr>
        <p:spPr>
          <a:xfrm flipH="1">
            <a:off x="1127132" y="1495424"/>
            <a:ext cx="1907434" cy="87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Hind"/>
              <a:buChar char="●"/>
              <a:defRPr sz="1800" b="0" i="0" u="none" strike="noStrike" cap="none">
                <a:solidFill>
                  <a:schemeClr val="dk1"/>
                </a:solidFill>
                <a:latin typeface="Hind"/>
                <a:ea typeface="Hind"/>
                <a:cs typeface="Hind"/>
                <a:sym typeface="Hind"/>
              </a:defRPr>
            </a:lvl1pPr>
            <a:lvl2pPr marL="914400" marR="0" lvl="1"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2pPr>
            <a:lvl3pPr marL="1371600" marR="0" lvl="2"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3pPr>
            <a:lvl4pPr marL="1828800" marR="0" lvl="3"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4pPr>
            <a:lvl5pPr marL="2286000" marR="0" lvl="4"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5pPr>
            <a:lvl6pPr marL="2743200" marR="0" lvl="5"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6pPr>
            <a:lvl7pPr marL="3200400" marR="0" lvl="6"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7pPr>
            <a:lvl8pPr marL="3657600" marR="0" lvl="7" indent="-317500" algn="l" rtl="0">
              <a:lnSpc>
                <a:spcPct val="115000"/>
              </a:lnSpc>
              <a:spcBef>
                <a:spcPts val="1600"/>
              </a:spcBef>
              <a:spcAft>
                <a:spcPts val="0"/>
              </a:spcAft>
              <a:buClr>
                <a:schemeClr val="dk1"/>
              </a:buClr>
              <a:buSzPts val="1400"/>
              <a:buFont typeface="Hind"/>
              <a:buChar char="○"/>
              <a:defRPr sz="1400" b="0" i="0" u="none" strike="noStrike" cap="none">
                <a:solidFill>
                  <a:schemeClr val="dk1"/>
                </a:solidFill>
                <a:latin typeface="Hind"/>
                <a:ea typeface="Hind"/>
                <a:cs typeface="Hind"/>
                <a:sym typeface="Hind"/>
              </a:defRPr>
            </a:lvl8pPr>
            <a:lvl9pPr marL="4114800" marR="0" lvl="8" indent="-317500" algn="l" rtl="0">
              <a:lnSpc>
                <a:spcPct val="115000"/>
              </a:lnSpc>
              <a:spcBef>
                <a:spcPts val="1600"/>
              </a:spcBef>
              <a:spcAft>
                <a:spcPts val="1600"/>
              </a:spcAft>
              <a:buClr>
                <a:schemeClr val="dk1"/>
              </a:buClr>
              <a:buSzPts val="1400"/>
              <a:buFont typeface="Hind"/>
              <a:buChar char="■"/>
              <a:defRPr sz="1400" b="0" i="0" u="none" strike="noStrike" cap="none">
                <a:solidFill>
                  <a:schemeClr val="dk1"/>
                </a:solidFill>
                <a:latin typeface="Hind"/>
                <a:ea typeface="Hind"/>
                <a:cs typeface="Hind"/>
                <a:sym typeface="Hind"/>
              </a:defRPr>
            </a:lvl9pPr>
          </a:lstStyle>
          <a:p>
            <a:pPr marL="0" indent="0" algn="r">
              <a:spcAft>
                <a:spcPts val="1600"/>
              </a:spcAft>
              <a:buNone/>
            </a:pPr>
            <a:r>
              <a:rPr lang="en-US" sz="1200" dirty="0">
                <a:solidFill>
                  <a:srgbClr val="F1EFFF"/>
                </a:solidFill>
              </a:rPr>
              <a:t>home, research, social, live, employee, infections, distancing</a:t>
            </a:r>
            <a:endParaRPr lang="en-US" sz="1050" dirty="0">
              <a:solidFill>
                <a:srgbClr val="F1EFFF"/>
              </a:solidFill>
            </a:endParaRPr>
          </a:p>
        </p:txBody>
      </p:sp>
      <p:sp>
        <p:nvSpPr>
          <p:cNvPr id="60" name="Google Shape;549;p36">
            <a:extLst>
              <a:ext uri="{FF2B5EF4-FFF2-40B4-BE49-F238E27FC236}">
                <a16:creationId xmlns:a16="http://schemas.microsoft.com/office/drawing/2014/main" id="{945DD77A-A83D-EB4B-8734-2DF10D594C44}"/>
              </a:ext>
            </a:extLst>
          </p:cNvPr>
          <p:cNvSpPr txBox="1">
            <a:spLocks/>
          </p:cNvSpPr>
          <p:nvPr/>
        </p:nvSpPr>
        <p:spPr>
          <a:xfrm flipH="1">
            <a:off x="3908912" y="1709799"/>
            <a:ext cx="430386" cy="4214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1400" dirty="0">
                <a:solidFill>
                  <a:schemeClr val="bg2"/>
                </a:solidFill>
              </a:rPr>
              <a:t>7%</a:t>
            </a:r>
          </a:p>
        </p:txBody>
      </p:sp>
      <p:cxnSp>
        <p:nvCxnSpPr>
          <p:cNvPr id="61" name="Straight Connector 60">
            <a:extLst>
              <a:ext uri="{FF2B5EF4-FFF2-40B4-BE49-F238E27FC236}">
                <a16:creationId xmlns:a16="http://schemas.microsoft.com/office/drawing/2014/main" id="{3894C23C-81A8-4C41-88FA-522121F8574B}"/>
              </a:ext>
            </a:extLst>
          </p:cNvPr>
          <p:cNvCxnSpPr>
            <a:cxnSpLocks/>
          </p:cNvCxnSpPr>
          <p:nvPr/>
        </p:nvCxnSpPr>
        <p:spPr>
          <a:xfrm>
            <a:off x="1040568" y="3022037"/>
            <a:ext cx="0" cy="119566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20563AF-C387-2D41-8138-8CDABA561DCE}"/>
              </a:ext>
            </a:extLst>
          </p:cNvPr>
          <p:cNvCxnSpPr>
            <a:cxnSpLocks/>
          </p:cNvCxnSpPr>
          <p:nvPr/>
        </p:nvCxnSpPr>
        <p:spPr>
          <a:xfrm flipH="1">
            <a:off x="1012208" y="3022037"/>
            <a:ext cx="1935018" cy="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47FF8FC-5374-E849-83FA-B95D2F6F0515}"/>
              </a:ext>
            </a:extLst>
          </p:cNvPr>
          <p:cNvCxnSpPr>
            <a:cxnSpLocks/>
          </p:cNvCxnSpPr>
          <p:nvPr/>
        </p:nvCxnSpPr>
        <p:spPr>
          <a:xfrm flipH="1">
            <a:off x="1040568" y="4196448"/>
            <a:ext cx="1915700" cy="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B31784-F32A-544C-9D95-4B01392F158B}"/>
              </a:ext>
            </a:extLst>
          </p:cNvPr>
          <p:cNvCxnSpPr>
            <a:cxnSpLocks/>
          </p:cNvCxnSpPr>
          <p:nvPr/>
        </p:nvCxnSpPr>
        <p:spPr>
          <a:xfrm>
            <a:off x="2957044" y="3022037"/>
            <a:ext cx="0" cy="119566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7CA7D77-DE2F-DE49-80C6-9C72CC20E9F6}"/>
              </a:ext>
            </a:extLst>
          </p:cNvPr>
          <p:cNvCxnSpPr>
            <a:cxnSpLocks/>
          </p:cNvCxnSpPr>
          <p:nvPr/>
        </p:nvCxnSpPr>
        <p:spPr>
          <a:xfrm>
            <a:off x="1127908" y="1130520"/>
            <a:ext cx="0" cy="119566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A24CBE1-7766-DC46-AC53-267C011BC447}"/>
              </a:ext>
            </a:extLst>
          </p:cNvPr>
          <p:cNvCxnSpPr>
            <a:cxnSpLocks/>
          </p:cNvCxnSpPr>
          <p:nvPr/>
        </p:nvCxnSpPr>
        <p:spPr>
          <a:xfrm flipH="1">
            <a:off x="1099548" y="1130520"/>
            <a:ext cx="1935018" cy="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EF19307-2FDC-3F45-B1CF-32AF26B67E12}"/>
              </a:ext>
            </a:extLst>
          </p:cNvPr>
          <p:cNvCxnSpPr>
            <a:cxnSpLocks/>
          </p:cNvCxnSpPr>
          <p:nvPr/>
        </p:nvCxnSpPr>
        <p:spPr>
          <a:xfrm flipH="1">
            <a:off x="1127908" y="2304931"/>
            <a:ext cx="1915700" cy="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23AEC16-8DED-294E-B300-9B6AE8C94A07}"/>
              </a:ext>
            </a:extLst>
          </p:cNvPr>
          <p:cNvCxnSpPr>
            <a:cxnSpLocks/>
          </p:cNvCxnSpPr>
          <p:nvPr/>
        </p:nvCxnSpPr>
        <p:spPr>
          <a:xfrm>
            <a:off x="3044384" y="1130520"/>
            <a:ext cx="0" cy="119566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26" name="Google Shape;549;p36">
            <a:extLst>
              <a:ext uri="{FF2B5EF4-FFF2-40B4-BE49-F238E27FC236}">
                <a16:creationId xmlns:a16="http://schemas.microsoft.com/office/drawing/2014/main" id="{A8E0354B-79D4-8A4B-8C16-B19110C67DC8}"/>
              </a:ext>
            </a:extLst>
          </p:cNvPr>
          <p:cNvSpPr txBox="1">
            <a:spLocks/>
          </p:cNvSpPr>
          <p:nvPr/>
        </p:nvSpPr>
        <p:spPr>
          <a:xfrm flipH="1">
            <a:off x="3034566" y="716238"/>
            <a:ext cx="1669473" cy="469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1pPr>
            <a:lvl2pPr marR="0" lvl="1"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2pPr>
            <a:lvl3pPr marR="0" lvl="2"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3pPr>
            <a:lvl4pPr marR="0" lvl="3"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4pPr>
            <a:lvl5pPr marR="0" lvl="4"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5pPr>
            <a:lvl6pPr marR="0" lvl="5"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6pPr>
            <a:lvl7pPr marR="0" lvl="6"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7pPr>
            <a:lvl8pPr marR="0" lvl="7"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8pPr>
            <a:lvl9pPr marR="0" lvl="8" algn="l" rtl="0">
              <a:lnSpc>
                <a:spcPct val="100000"/>
              </a:lnSpc>
              <a:spcBef>
                <a:spcPts val="0"/>
              </a:spcBef>
              <a:spcAft>
                <a:spcPts val="0"/>
              </a:spcAft>
              <a:buClr>
                <a:schemeClr val="dk1"/>
              </a:buClr>
              <a:buSzPts val="2800"/>
              <a:buFont typeface="Pathway Gothic One"/>
              <a:buNone/>
              <a:defRPr sz="2800" b="0" i="0" u="none" strike="noStrike" cap="none">
                <a:solidFill>
                  <a:schemeClr val="dk1"/>
                </a:solidFill>
                <a:latin typeface="Pathway Gothic One"/>
                <a:ea typeface="Pathway Gothic One"/>
                <a:cs typeface="Pathway Gothic One"/>
                <a:sym typeface="Pathway Gothic One"/>
              </a:defRPr>
            </a:lvl9pPr>
          </a:lstStyle>
          <a:p>
            <a:pPr algn="r"/>
            <a:r>
              <a:rPr lang="en-US" sz="1600" dirty="0"/>
              <a:t>Symptoms &amp; Transmission Routes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dissolve">
                                      <p:cBhvr>
                                        <p:cTn id="7" dur="500"/>
                                        <p:tgtEl>
                                          <p:spTgt spid="76"/>
                                        </p:tgtEl>
                                      </p:cBhvr>
                                    </p:animEffect>
                                  </p:childTnLst>
                                </p:cTn>
                              </p:par>
                              <p:par>
                                <p:cTn id="8" presetID="9" presetClass="entr" presetSubtype="0" fill="hold" nodeType="withEffect">
                                  <p:stCondLst>
                                    <p:cond delay="0"/>
                                  </p:stCondLst>
                                  <p:childTnLst>
                                    <p:set>
                                      <p:cBhvr>
                                        <p:cTn id="9" dur="1" fill="hold">
                                          <p:stCondLst>
                                            <p:cond delay="0"/>
                                          </p:stCondLst>
                                        </p:cTn>
                                        <p:tgtEl>
                                          <p:spTgt spid="77"/>
                                        </p:tgtEl>
                                        <p:attrNameLst>
                                          <p:attrName>style.visibility</p:attrName>
                                        </p:attrNameLst>
                                      </p:cBhvr>
                                      <p:to>
                                        <p:strVal val="visible"/>
                                      </p:to>
                                    </p:set>
                                    <p:animEffect transition="in" filter="dissolve">
                                      <p:cBhvr>
                                        <p:cTn id="10" dur="500"/>
                                        <p:tgtEl>
                                          <p:spTgt spid="77"/>
                                        </p:tgtEl>
                                      </p:cBhvr>
                                    </p:animEffect>
                                  </p:childTnLst>
                                </p:cTn>
                              </p:par>
                              <p:par>
                                <p:cTn id="11" presetID="9" presetClass="entr" presetSubtype="0" fill="hold"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dissolve">
                                      <p:cBhvr>
                                        <p:cTn id="13" dur="500"/>
                                        <p:tgtEl>
                                          <p:spTgt spid="78"/>
                                        </p:tgtEl>
                                      </p:cBhvr>
                                    </p:animEffect>
                                  </p:childTnLst>
                                </p:cTn>
                              </p:par>
                              <p:par>
                                <p:cTn id="14" presetID="9" presetClass="entr" presetSubtype="0"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dissolve">
                                      <p:cBhvr>
                                        <p:cTn id="16" dur="500"/>
                                        <p:tgtEl>
                                          <p:spTgt spid="79"/>
                                        </p:tgtEl>
                                      </p:cBhvr>
                                    </p:animEffect>
                                  </p:childTnLst>
                                </p:cTn>
                              </p:par>
                              <p:par>
                                <p:cTn id="17" presetID="9" presetClass="entr" presetSubtype="0" fill="hold" nodeType="withEffect">
                                  <p:stCondLst>
                                    <p:cond delay="0"/>
                                  </p:stCondLst>
                                  <p:childTnLst>
                                    <p:set>
                                      <p:cBhvr>
                                        <p:cTn id="18" dur="1" fill="hold">
                                          <p:stCondLst>
                                            <p:cond delay="0"/>
                                          </p:stCondLst>
                                        </p:cTn>
                                        <p:tgtEl>
                                          <p:spTgt spid="62"/>
                                        </p:tgtEl>
                                        <p:attrNameLst>
                                          <p:attrName>style.visibility</p:attrName>
                                        </p:attrNameLst>
                                      </p:cBhvr>
                                      <p:to>
                                        <p:strVal val="visible"/>
                                      </p:to>
                                    </p:set>
                                    <p:animEffect transition="in" filter="dissolve">
                                      <p:cBhvr>
                                        <p:cTn id="19" dur="500"/>
                                        <p:tgtEl>
                                          <p:spTgt spid="62"/>
                                        </p:tgtEl>
                                      </p:cBhvr>
                                    </p:animEffect>
                                  </p:childTnLst>
                                </p:cTn>
                              </p:par>
                              <p:par>
                                <p:cTn id="20" presetID="9" presetClass="entr" presetSubtype="0" fill="hold" nodeType="with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dissolve">
                                      <p:cBhvr>
                                        <p:cTn id="22" dur="500"/>
                                        <p:tgtEl>
                                          <p:spTgt spid="61"/>
                                        </p:tgtEl>
                                      </p:cBhvr>
                                    </p:animEffect>
                                  </p:childTnLst>
                                </p:cTn>
                              </p:par>
                              <p:par>
                                <p:cTn id="23" presetID="9" presetClass="entr" presetSubtype="0"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Effect transition="in" filter="dissolve">
                                      <p:cBhvr>
                                        <p:cTn id="25" dur="500"/>
                                        <p:tgtEl>
                                          <p:spTgt spid="63"/>
                                        </p:tgtEl>
                                      </p:cBhvr>
                                    </p:animEffect>
                                  </p:childTnLst>
                                </p:cTn>
                              </p:par>
                              <p:par>
                                <p:cTn id="26" presetID="9" presetClass="entr" presetSubtype="0" fill="hold" nodeType="with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dissolve">
                                      <p:cBhvr>
                                        <p:cTn id="2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sp>
        <p:nvSpPr>
          <p:cNvPr id="1101" name="Google Shape;1101;p50"/>
          <p:cNvSpPr/>
          <p:nvPr/>
        </p:nvSpPr>
        <p:spPr>
          <a:xfrm>
            <a:off x="1713058" y="1085075"/>
            <a:ext cx="1587130" cy="4560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0"/>
          <p:cNvSpPr/>
          <p:nvPr/>
        </p:nvSpPr>
        <p:spPr>
          <a:xfrm>
            <a:off x="5964075" y="1085075"/>
            <a:ext cx="1294200" cy="4560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txBox="1">
            <a:spLocks noGrp="1"/>
          </p:cNvSpPr>
          <p:nvPr>
            <p:ph type="title" idx="4"/>
          </p:nvPr>
        </p:nvSpPr>
        <p:spPr>
          <a:xfrm>
            <a:off x="470250" y="346050"/>
            <a:ext cx="8203500" cy="69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RECOMMENDATIONS</a:t>
            </a:r>
            <a:endParaRPr/>
          </a:p>
        </p:txBody>
      </p:sp>
      <p:sp>
        <p:nvSpPr>
          <p:cNvPr id="1105" name="Google Shape;1105;p50"/>
          <p:cNvSpPr txBox="1">
            <a:spLocks noGrp="1"/>
          </p:cNvSpPr>
          <p:nvPr>
            <p:ph type="ctrTitle"/>
          </p:nvPr>
        </p:nvSpPr>
        <p:spPr>
          <a:xfrm flipH="1">
            <a:off x="1796519" y="1084963"/>
            <a:ext cx="1425443"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2"/>
                </a:solidFill>
              </a:rPr>
              <a:t>Within  Community</a:t>
            </a:r>
            <a:endParaRPr sz="1600" dirty="0">
              <a:solidFill>
                <a:schemeClr val="dk2"/>
              </a:solidFill>
            </a:endParaRPr>
          </a:p>
        </p:txBody>
      </p:sp>
      <p:sp>
        <p:nvSpPr>
          <p:cNvPr id="1106" name="Google Shape;1106;p50"/>
          <p:cNvSpPr txBox="1">
            <a:spLocks noGrp="1"/>
          </p:cNvSpPr>
          <p:nvPr>
            <p:ph type="subTitle" idx="1"/>
          </p:nvPr>
        </p:nvSpPr>
        <p:spPr>
          <a:xfrm flipH="1">
            <a:off x="1007475" y="1812749"/>
            <a:ext cx="3050700" cy="1473300"/>
          </a:xfrm>
          <a:prstGeom prst="rect">
            <a:avLst/>
          </a:prstGeom>
        </p:spPr>
        <p:txBody>
          <a:bodyPr spcFirstLastPara="1" wrap="square" lIns="91425" tIns="91425" rIns="91425" bIns="91425" anchor="t" anchorCtr="0">
            <a:noAutofit/>
          </a:bodyPr>
          <a:lstStyle/>
          <a:p>
            <a:pPr lvl="0" indent="-317500">
              <a:buSzPts val="1400"/>
            </a:pPr>
            <a:r>
              <a:rPr lang="en-US" dirty="0">
                <a:solidFill>
                  <a:srgbClr val="F1EFFF"/>
                </a:solidFill>
              </a:rPr>
              <a:t>Increase the number of prevention discussions through intervention of moderators</a:t>
            </a:r>
          </a:p>
          <a:p>
            <a:pPr lvl="0" indent="-317500">
              <a:buSzPts val="1400"/>
            </a:pPr>
            <a:r>
              <a:rPr lang="en" dirty="0">
                <a:solidFill>
                  <a:srgbClr val="F1EFFF"/>
                </a:solidFill>
              </a:rPr>
              <a:t>Create “Prevention” and “Mutual Help” post type</a:t>
            </a:r>
          </a:p>
          <a:p>
            <a:pPr indent="-317500">
              <a:buSzPts val="1400"/>
            </a:pPr>
            <a:r>
              <a:rPr lang="en-US" altLang="zh-CN" dirty="0">
                <a:solidFill>
                  <a:srgbClr val="F1EFFF"/>
                </a:solidFill>
              </a:rPr>
              <a:t>Maintain discussion quality </a:t>
            </a:r>
            <a:endParaRPr lang="en-US" dirty="0">
              <a:solidFill>
                <a:srgbClr val="F1EFFF"/>
              </a:solidFill>
            </a:endParaRPr>
          </a:p>
          <a:p>
            <a:pPr lvl="0" indent="-317500">
              <a:buSzPts val="1400"/>
            </a:pPr>
            <a:endParaRPr dirty="0">
              <a:solidFill>
                <a:srgbClr val="F1EFFF"/>
              </a:solidFill>
            </a:endParaRPr>
          </a:p>
        </p:txBody>
      </p:sp>
      <p:sp>
        <p:nvSpPr>
          <p:cNvPr id="1107" name="Google Shape;1107;p50"/>
          <p:cNvSpPr txBox="1">
            <a:spLocks noGrp="1"/>
          </p:cNvSpPr>
          <p:nvPr>
            <p:ph type="ctrTitle" idx="2"/>
          </p:nvPr>
        </p:nvSpPr>
        <p:spPr>
          <a:xfrm flipH="1">
            <a:off x="6217875" y="1085075"/>
            <a:ext cx="786600"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Do</a:t>
            </a:r>
            <a:endParaRPr>
              <a:solidFill>
                <a:schemeClr val="dk2"/>
              </a:solidFill>
            </a:endParaRPr>
          </a:p>
        </p:txBody>
      </p:sp>
      <p:sp>
        <p:nvSpPr>
          <p:cNvPr id="1108" name="Google Shape;1108;p50"/>
          <p:cNvSpPr txBox="1">
            <a:spLocks noGrp="1"/>
          </p:cNvSpPr>
          <p:nvPr>
            <p:ph type="subTitle" idx="3"/>
          </p:nvPr>
        </p:nvSpPr>
        <p:spPr>
          <a:xfrm flipH="1">
            <a:off x="5085825" y="1812749"/>
            <a:ext cx="3326655" cy="1473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US" dirty="0">
                <a:solidFill>
                  <a:schemeClr val="lt2"/>
                </a:solidFill>
              </a:rPr>
              <a:t>Encourage moderators to post and pin COVID prevention topics</a:t>
            </a:r>
            <a:endParaRPr dirty="0">
              <a:solidFill>
                <a:schemeClr val="lt2"/>
              </a:solidFill>
            </a:endParaRPr>
          </a:p>
          <a:p>
            <a:pPr marL="457200" lvl="0" indent="-317500" algn="l" rtl="0">
              <a:spcBef>
                <a:spcPts val="0"/>
              </a:spcBef>
              <a:spcAft>
                <a:spcPts val="0"/>
              </a:spcAft>
              <a:buSzPts val="1400"/>
              <a:buAutoNum type="arabicPeriod"/>
            </a:pPr>
            <a:r>
              <a:rPr lang="en" dirty="0">
                <a:solidFill>
                  <a:schemeClr val="lt2"/>
                </a:solidFill>
              </a:rPr>
              <a:t>Automatically subscribe new users to COIVD-related </a:t>
            </a:r>
            <a:r>
              <a:rPr lang="en-US" dirty="0">
                <a:solidFill>
                  <a:schemeClr val="lt2"/>
                </a:solidFill>
              </a:rPr>
              <a:t>communities</a:t>
            </a:r>
            <a:endParaRPr lang="en" dirty="0">
              <a:solidFill>
                <a:schemeClr val="lt2"/>
              </a:solidFill>
            </a:endParaRPr>
          </a:p>
          <a:p>
            <a:pPr marL="457200" lvl="0" indent="-317500" algn="l" rtl="0">
              <a:spcBef>
                <a:spcPts val="0"/>
              </a:spcBef>
              <a:spcAft>
                <a:spcPts val="0"/>
              </a:spcAft>
              <a:buSzPts val="1400"/>
              <a:buAutoNum type="arabicPeriod"/>
            </a:pPr>
            <a:r>
              <a:rPr lang="en" dirty="0">
                <a:solidFill>
                  <a:schemeClr val="lt2"/>
                </a:solidFill>
              </a:rPr>
              <a:t>Put more prevention related topics on ”Trending Today” or “Popular"</a:t>
            </a:r>
            <a:endParaRPr dirty="0">
              <a:solidFill>
                <a:schemeClr val="lt2"/>
              </a:solidFill>
            </a:endParaRPr>
          </a:p>
        </p:txBody>
      </p:sp>
      <p:grpSp>
        <p:nvGrpSpPr>
          <p:cNvPr id="1109" name="Google Shape;1109;p50"/>
          <p:cNvGrpSpPr/>
          <p:nvPr/>
        </p:nvGrpSpPr>
        <p:grpSpPr>
          <a:xfrm>
            <a:off x="1567125" y="1541113"/>
            <a:ext cx="1931400" cy="184800"/>
            <a:chOff x="1619525" y="1693513"/>
            <a:chExt cx="1931400" cy="184800"/>
          </a:xfrm>
        </p:grpSpPr>
        <p:cxnSp>
          <p:nvCxnSpPr>
            <p:cNvPr id="1110" name="Google Shape;1110;p50"/>
            <p:cNvCxnSpPr/>
            <p:nvPr/>
          </p:nvCxnSpPr>
          <p:spPr>
            <a:xfrm>
              <a:off x="1619525" y="1878200"/>
              <a:ext cx="1931400" cy="0"/>
            </a:xfrm>
            <a:prstGeom prst="straightConnector1">
              <a:avLst/>
            </a:prstGeom>
            <a:noFill/>
            <a:ln w="9525" cap="flat" cmpd="sng">
              <a:solidFill>
                <a:schemeClr val="dk1"/>
              </a:solidFill>
              <a:prstDash val="solid"/>
              <a:round/>
              <a:headEnd type="none" w="med" len="med"/>
              <a:tailEnd type="none" w="med" len="med"/>
            </a:ln>
          </p:spPr>
        </p:cxnSp>
        <p:cxnSp>
          <p:nvCxnSpPr>
            <p:cNvPr id="1111" name="Google Shape;1111;p50"/>
            <p:cNvCxnSpPr/>
            <p:nvPr/>
          </p:nvCxnSpPr>
          <p:spPr>
            <a:xfrm>
              <a:off x="2585225" y="1693513"/>
              <a:ext cx="0" cy="184800"/>
            </a:xfrm>
            <a:prstGeom prst="straightConnector1">
              <a:avLst/>
            </a:prstGeom>
            <a:noFill/>
            <a:ln w="9525" cap="flat" cmpd="sng">
              <a:solidFill>
                <a:schemeClr val="dk1"/>
              </a:solidFill>
              <a:prstDash val="solid"/>
              <a:round/>
              <a:headEnd type="none" w="med" len="med"/>
              <a:tailEnd type="none" w="med" len="med"/>
            </a:ln>
          </p:spPr>
        </p:cxnSp>
      </p:grpSp>
      <p:grpSp>
        <p:nvGrpSpPr>
          <p:cNvPr id="1112" name="Google Shape;1112;p50"/>
          <p:cNvGrpSpPr/>
          <p:nvPr/>
        </p:nvGrpSpPr>
        <p:grpSpPr>
          <a:xfrm>
            <a:off x="5645475" y="1541075"/>
            <a:ext cx="1931400" cy="184800"/>
            <a:chOff x="1619525" y="1693475"/>
            <a:chExt cx="1931400" cy="184800"/>
          </a:xfrm>
        </p:grpSpPr>
        <p:cxnSp>
          <p:nvCxnSpPr>
            <p:cNvPr id="1113" name="Google Shape;1113;p50"/>
            <p:cNvCxnSpPr/>
            <p:nvPr/>
          </p:nvCxnSpPr>
          <p:spPr>
            <a:xfrm>
              <a:off x="1619525" y="1878200"/>
              <a:ext cx="1931400" cy="0"/>
            </a:xfrm>
            <a:prstGeom prst="straightConnector1">
              <a:avLst/>
            </a:prstGeom>
            <a:noFill/>
            <a:ln w="9525" cap="flat" cmpd="sng">
              <a:solidFill>
                <a:schemeClr val="dk1"/>
              </a:solidFill>
              <a:prstDash val="solid"/>
              <a:round/>
              <a:headEnd type="none" w="med" len="med"/>
              <a:tailEnd type="none" w="med" len="med"/>
            </a:ln>
          </p:spPr>
        </p:cxnSp>
        <p:cxnSp>
          <p:nvCxnSpPr>
            <p:cNvPr id="1114" name="Google Shape;1114;p50"/>
            <p:cNvCxnSpPr/>
            <p:nvPr/>
          </p:nvCxnSpPr>
          <p:spPr>
            <a:xfrm>
              <a:off x="2585225" y="1693475"/>
              <a:ext cx="0" cy="184800"/>
            </a:xfrm>
            <a:prstGeom prst="straightConnector1">
              <a:avLst/>
            </a:prstGeom>
            <a:noFill/>
            <a:ln w="9525" cap="flat" cmpd="sng">
              <a:solidFill>
                <a:schemeClr val="dk1"/>
              </a:solidFill>
              <a:prstDash val="solid"/>
              <a:round/>
              <a:headEnd type="none" w="med" len="med"/>
              <a:tailEnd type="none" w="med" len="med"/>
            </a:ln>
          </p:spPr>
        </p:cxnSp>
      </p:grpSp>
      <p:sp>
        <p:nvSpPr>
          <p:cNvPr id="17" name="Google Shape;1101;p50">
            <a:extLst>
              <a:ext uri="{FF2B5EF4-FFF2-40B4-BE49-F238E27FC236}">
                <a16:creationId xmlns:a16="http://schemas.microsoft.com/office/drawing/2014/main" id="{E35DE0D9-6D75-944E-9429-3DFC44E91ACB}"/>
              </a:ext>
            </a:extLst>
          </p:cNvPr>
          <p:cNvSpPr/>
          <p:nvPr/>
        </p:nvSpPr>
        <p:spPr>
          <a:xfrm>
            <a:off x="5814992" y="1085075"/>
            <a:ext cx="1587130" cy="4560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5;p50">
            <a:extLst>
              <a:ext uri="{FF2B5EF4-FFF2-40B4-BE49-F238E27FC236}">
                <a16:creationId xmlns:a16="http://schemas.microsoft.com/office/drawing/2014/main" id="{FD29444F-F0BF-AC41-ACB2-04572C4F7755}"/>
              </a:ext>
            </a:extLst>
          </p:cNvPr>
          <p:cNvSpPr txBox="1">
            <a:spLocks/>
          </p:cNvSpPr>
          <p:nvPr/>
        </p:nvSpPr>
        <p:spPr>
          <a:xfrm flipH="1">
            <a:off x="5898453" y="1084963"/>
            <a:ext cx="1425443" cy="456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athway Gothic One"/>
              <a:buNone/>
              <a:defRPr sz="2400" b="0" i="0" u="none" strike="noStrike" cap="none">
                <a:solidFill>
                  <a:schemeClr val="dk1"/>
                </a:solidFill>
                <a:latin typeface="Pathway Gothic One"/>
                <a:ea typeface="Pathway Gothic One"/>
                <a:cs typeface="Pathway Gothic One"/>
                <a:sym typeface="Pathway Gothic One"/>
              </a:defRPr>
            </a:lvl1pPr>
            <a:lvl2pPr marR="0" lvl="1"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2pPr>
            <a:lvl3pPr marR="0" lvl="2"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3pPr>
            <a:lvl4pPr marR="0" lvl="3"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4pPr>
            <a:lvl5pPr marR="0" lvl="4"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5pPr>
            <a:lvl6pPr marR="0" lvl="5"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6pPr>
            <a:lvl7pPr marR="0" lvl="6"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7pPr>
            <a:lvl8pPr marR="0" lvl="7"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8pPr>
            <a:lvl9pPr marR="0" lvl="8" algn="ctr" rtl="0">
              <a:lnSpc>
                <a:spcPct val="100000"/>
              </a:lnSpc>
              <a:spcBef>
                <a:spcPts val="0"/>
              </a:spcBef>
              <a:spcAft>
                <a:spcPts val="0"/>
              </a:spcAft>
              <a:buClr>
                <a:schemeClr val="dk1"/>
              </a:buClr>
              <a:buSzPts val="1800"/>
              <a:buFont typeface="Pathway Gothic One"/>
              <a:buNone/>
              <a:defRPr sz="1800" b="0" i="0" u="none" strike="noStrike" cap="none">
                <a:solidFill>
                  <a:schemeClr val="dk1"/>
                </a:solidFill>
                <a:latin typeface="Pathway Gothic One"/>
                <a:ea typeface="Pathway Gothic One"/>
                <a:cs typeface="Pathway Gothic One"/>
                <a:sym typeface="Pathway Gothic One"/>
              </a:defRPr>
            </a:lvl9pPr>
          </a:lstStyle>
          <a:p>
            <a:r>
              <a:rPr lang="en-US" sz="1600" dirty="0">
                <a:solidFill>
                  <a:schemeClr val="dk2"/>
                </a:solidFill>
              </a:rPr>
              <a:t>Community Wide</a:t>
            </a:r>
          </a:p>
        </p:txBody>
      </p:sp>
      <p:grpSp>
        <p:nvGrpSpPr>
          <p:cNvPr id="19" name="Google Shape;1634;p56">
            <a:extLst>
              <a:ext uri="{FF2B5EF4-FFF2-40B4-BE49-F238E27FC236}">
                <a16:creationId xmlns:a16="http://schemas.microsoft.com/office/drawing/2014/main" id="{6D317278-EFEE-9E4A-B299-56A145D47A2C}"/>
              </a:ext>
            </a:extLst>
          </p:cNvPr>
          <p:cNvGrpSpPr/>
          <p:nvPr/>
        </p:nvGrpSpPr>
        <p:grpSpPr>
          <a:xfrm>
            <a:off x="1448305" y="3369030"/>
            <a:ext cx="2169039" cy="2094488"/>
            <a:chOff x="3165700" y="490925"/>
            <a:chExt cx="1667850" cy="1610525"/>
          </a:xfrm>
        </p:grpSpPr>
        <p:sp>
          <p:nvSpPr>
            <p:cNvPr id="20" name="Google Shape;1635;p56">
              <a:extLst>
                <a:ext uri="{FF2B5EF4-FFF2-40B4-BE49-F238E27FC236}">
                  <a16:creationId xmlns:a16="http://schemas.microsoft.com/office/drawing/2014/main" id="{DE0731BE-0E11-494B-985B-12A18D5CDB40}"/>
                </a:ext>
              </a:extLst>
            </p:cNvPr>
            <p:cNvSpPr/>
            <p:nvPr/>
          </p:nvSpPr>
          <p:spPr>
            <a:xfrm>
              <a:off x="3165700" y="564675"/>
              <a:ext cx="1424675" cy="1424850"/>
            </a:xfrm>
            <a:custGeom>
              <a:avLst/>
              <a:gdLst/>
              <a:ahLst/>
              <a:cxnLst/>
              <a:rect l="l" t="t" r="r" b="b"/>
              <a:pathLst>
                <a:path w="56987" h="56994" extrusionOk="0">
                  <a:moveTo>
                    <a:pt x="28497" y="1"/>
                  </a:moveTo>
                  <a:cubicBezTo>
                    <a:pt x="20935" y="1"/>
                    <a:pt x="13688" y="3003"/>
                    <a:pt x="8342" y="8342"/>
                  </a:cubicBezTo>
                  <a:cubicBezTo>
                    <a:pt x="3002" y="13689"/>
                    <a:pt x="0" y="20935"/>
                    <a:pt x="0" y="28497"/>
                  </a:cubicBezTo>
                  <a:cubicBezTo>
                    <a:pt x="0" y="36053"/>
                    <a:pt x="3002" y="43300"/>
                    <a:pt x="8342" y="48646"/>
                  </a:cubicBezTo>
                  <a:cubicBezTo>
                    <a:pt x="13688" y="53986"/>
                    <a:pt x="20935" y="56994"/>
                    <a:pt x="28497" y="56994"/>
                  </a:cubicBezTo>
                  <a:cubicBezTo>
                    <a:pt x="36052" y="56994"/>
                    <a:pt x="43299" y="53986"/>
                    <a:pt x="48645" y="48646"/>
                  </a:cubicBezTo>
                  <a:cubicBezTo>
                    <a:pt x="53985" y="43300"/>
                    <a:pt x="56987" y="36053"/>
                    <a:pt x="56987" y="28497"/>
                  </a:cubicBezTo>
                  <a:cubicBezTo>
                    <a:pt x="56987" y="20935"/>
                    <a:pt x="53985" y="13689"/>
                    <a:pt x="48645" y="8342"/>
                  </a:cubicBezTo>
                  <a:cubicBezTo>
                    <a:pt x="43299" y="3003"/>
                    <a:pt x="36052" y="1"/>
                    <a:pt x="28497" y="1"/>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36;p56">
              <a:extLst>
                <a:ext uri="{FF2B5EF4-FFF2-40B4-BE49-F238E27FC236}">
                  <a16:creationId xmlns:a16="http://schemas.microsoft.com/office/drawing/2014/main" id="{9ABB0F92-205A-234E-8754-47AF86AF7981}"/>
                </a:ext>
              </a:extLst>
            </p:cNvPr>
            <p:cNvSpPr/>
            <p:nvPr/>
          </p:nvSpPr>
          <p:spPr>
            <a:xfrm>
              <a:off x="4282300" y="1449825"/>
              <a:ext cx="176350" cy="113925"/>
            </a:xfrm>
            <a:custGeom>
              <a:avLst/>
              <a:gdLst/>
              <a:ahLst/>
              <a:cxnLst/>
              <a:rect l="l" t="t" r="r" b="b"/>
              <a:pathLst>
                <a:path w="7054" h="4557" extrusionOk="0">
                  <a:moveTo>
                    <a:pt x="6045" y="0"/>
                  </a:moveTo>
                  <a:cubicBezTo>
                    <a:pt x="5346" y="0"/>
                    <a:pt x="743" y="1569"/>
                    <a:pt x="265" y="2418"/>
                  </a:cubicBezTo>
                  <a:cubicBezTo>
                    <a:pt x="0" y="2876"/>
                    <a:pt x="1269" y="4422"/>
                    <a:pt x="1688" y="4550"/>
                  </a:cubicBezTo>
                  <a:cubicBezTo>
                    <a:pt x="1703" y="4555"/>
                    <a:pt x="1722" y="4557"/>
                    <a:pt x="1747" y="4557"/>
                  </a:cubicBezTo>
                  <a:cubicBezTo>
                    <a:pt x="2423" y="4557"/>
                    <a:pt x="6704" y="2974"/>
                    <a:pt x="6822" y="2296"/>
                  </a:cubicBezTo>
                  <a:cubicBezTo>
                    <a:pt x="6951" y="1587"/>
                    <a:pt x="7054" y="151"/>
                    <a:pt x="6087" y="3"/>
                  </a:cubicBezTo>
                  <a:cubicBezTo>
                    <a:pt x="6075" y="1"/>
                    <a:pt x="6061" y="0"/>
                    <a:pt x="6045"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37;p56">
              <a:extLst>
                <a:ext uri="{FF2B5EF4-FFF2-40B4-BE49-F238E27FC236}">
                  <a16:creationId xmlns:a16="http://schemas.microsoft.com/office/drawing/2014/main" id="{8E4A56FB-9E04-FD45-875D-AFC965799204}"/>
                </a:ext>
              </a:extLst>
            </p:cNvPr>
            <p:cNvSpPr/>
            <p:nvPr/>
          </p:nvSpPr>
          <p:spPr>
            <a:xfrm>
              <a:off x="3879881" y="1485222"/>
              <a:ext cx="740185" cy="527957"/>
            </a:xfrm>
            <a:custGeom>
              <a:avLst/>
              <a:gdLst/>
              <a:ahLst/>
              <a:cxnLst/>
              <a:rect l="l" t="t" r="r" b="b"/>
              <a:pathLst>
                <a:path w="35853" h="25570" extrusionOk="0">
                  <a:moveTo>
                    <a:pt x="22546" y="0"/>
                  </a:moveTo>
                  <a:cubicBezTo>
                    <a:pt x="20271" y="0"/>
                    <a:pt x="17165" y="1725"/>
                    <a:pt x="16516" y="3083"/>
                  </a:cubicBezTo>
                  <a:cubicBezTo>
                    <a:pt x="15744" y="4697"/>
                    <a:pt x="21823" y="16346"/>
                    <a:pt x="20568" y="16346"/>
                  </a:cubicBezTo>
                  <a:cubicBezTo>
                    <a:pt x="20565" y="16346"/>
                    <a:pt x="20563" y="16346"/>
                    <a:pt x="20561" y="16346"/>
                  </a:cubicBezTo>
                  <a:cubicBezTo>
                    <a:pt x="18307" y="14568"/>
                    <a:pt x="14287" y="11482"/>
                    <a:pt x="10236" y="8867"/>
                  </a:cubicBezTo>
                  <a:cubicBezTo>
                    <a:pt x="8365" y="7654"/>
                    <a:pt x="6185" y="6913"/>
                    <a:pt x="4399" y="6913"/>
                  </a:cubicBezTo>
                  <a:cubicBezTo>
                    <a:pt x="2895" y="6913"/>
                    <a:pt x="1671" y="7438"/>
                    <a:pt x="1147" y="8648"/>
                  </a:cubicBezTo>
                  <a:cubicBezTo>
                    <a:pt x="1" y="11296"/>
                    <a:pt x="1424" y="14362"/>
                    <a:pt x="5946" y="17157"/>
                  </a:cubicBezTo>
                  <a:lnTo>
                    <a:pt x="28110" y="25570"/>
                  </a:lnTo>
                  <a:cubicBezTo>
                    <a:pt x="35853" y="18362"/>
                    <a:pt x="25933" y="1080"/>
                    <a:pt x="23737" y="204"/>
                  </a:cubicBezTo>
                  <a:cubicBezTo>
                    <a:pt x="23386" y="63"/>
                    <a:pt x="22981" y="0"/>
                    <a:pt x="22546"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38;p56">
              <a:extLst>
                <a:ext uri="{FF2B5EF4-FFF2-40B4-BE49-F238E27FC236}">
                  <a16:creationId xmlns:a16="http://schemas.microsoft.com/office/drawing/2014/main" id="{13A4BA70-BA80-F943-BDE6-057F3F06F102}"/>
                </a:ext>
              </a:extLst>
            </p:cNvPr>
            <p:cNvSpPr/>
            <p:nvPr/>
          </p:nvSpPr>
          <p:spPr>
            <a:xfrm>
              <a:off x="3333825" y="1593850"/>
              <a:ext cx="726750" cy="465725"/>
            </a:xfrm>
            <a:custGeom>
              <a:avLst/>
              <a:gdLst/>
              <a:ahLst/>
              <a:cxnLst/>
              <a:rect l="l" t="t" r="r" b="b"/>
              <a:pathLst>
                <a:path w="29070" h="18629" extrusionOk="0">
                  <a:moveTo>
                    <a:pt x="16771" y="0"/>
                  </a:moveTo>
                  <a:cubicBezTo>
                    <a:pt x="11677" y="0"/>
                    <a:pt x="6357" y="974"/>
                    <a:pt x="4348" y="2641"/>
                  </a:cubicBezTo>
                  <a:cubicBezTo>
                    <a:pt x="4303" y="2674"/>
                    <a:pt x="4264" y="2712"/>
                    <a:pt x="4226" y="2757"/>
                  </a:cubicBezTo>
                  <a:cubicBezTo>
                    <a:pt x="3742" y="3208"/>
                    <a:pt x="3292" y="3936"/>
                    <a:pt x="2886" y="4889"/>
                  </a:cubicBezTo>
                  <a:cubicBezTo>
                    <a:pt x="2358" y="6100"/>
                    <a:pt x="1894" y="7659"/>
                    <a:pt x="1482" y="9443"/>
                  </a:cubicBezTo>
                  <a:cubicBezTo>
                    <a:pt x="1295" y="10242"/>
                    <a:pt x="1121" y="11086"/>
                    <a:pt x="960" y="11975"/>
                  </a:cubicBezTo>
                  <a:cubicBezTo>
                    <a:pt x="715" y="13282"/>
                    <a:pt x="496" y="14667"/>
                    <a:pt x="296" y="16091"/>
                  </a:cubicBezTo>
                  <a:cubicBezTo>
                    <a:pt x="187" y="16864"/>
                    <a:pt x="90" y="17643"/>
                    <a:pt x="0" y="18429"/>
                  </a:cubicBezTo>
                  <a:lnTo>
                    <a:pt x="28129" y="18629"/>
                  </a:lnTo>
                  <a:cubicBezTo>
                    <a:pt x="28194" y="17901"/>
                    <a:pt x="28277" y="17179"/>
                    <a:pt x="28361" y="16452"/>
                  </a:cubicBezTo>
                  <a:cubicBezTo>
                    <a:pt x="28529" y="14983"/>
                    <a:pt x="28703" y="13527"/>
                    <a:pt x="28831" y="12129"/>
                  </a:cubicBezTo>
                  <a:cubicBezTo>
                    <a:pt x="28902" y="11408"/>
                    <a:pt x="28954" y="10687"/>
                    <a:pt x="28986" y="9997"/>
                  </a:cubicBezTo>
                  <a:cubicBezTo>
                    <a:pt x="29070" y="8419"/>
                    <a:pt x="29031" y="6964"/>
                    <a:pt x="28806" y="5701"/>
                  </a:cubicBezTo>
                  <a:cubicBezTo>
                    <a:pt x="28683" y="4992"/>
                    <a:pt x="28464" y="4310"/>
                    <a:pt x="28149" y="3666"/>
                  </a:cubicBezTo>
                  <a:cubicBezTo>
                    <a:pt x="27936" y="3228"/>
                    <a:pt x="27646" y="2828"/>
                    <a:pt x="27311" y="2480"/>
                  </a:cubicBezTo>
                  <a:cubicBezTo>
                    <a:pt x="25609" y="763"/>
                    <a:pt x="21278" y="0"/>
                    <a:pt x="16771"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39;p56">
              <a:extLst>
                <a:ext uri="{FF2B5EF4-FFF2-40B4-BE49-F238E27FC236}">
                  <a16:creationId xmlns:a16="http://schemas.microsoft.com/office/drawing/2014/main" id="{B39B769A-A0EA-2048-9380-9C7075A6F4C0}"/>
                </a:ext>
              </a:extLst>
            </p:cNvPr>
            <p:cNvSpPr/>
            <p:nvPr/>
          </p:nvSpPr>
          <p:spPr>
            <a:xfrm>
              <a:off x="3333825" y="1996100"/>
              <a:ext cx="709050" cy="105350"/>
            </a:xfrm>
            <a:custGeom>
              <a:avLst/>
              <a:gdLst/>
              <a:ahLst/>
              <a:cxnLst/>
              <a:rect l="l" t="t" r="r" b="b"/>
              <a:pathLst>
                <a:path w="28362" h="4214" extrusionOk="0">
                  <a:moveTo>
                    <a:pt x="296" y="1"/>
                  </a:moveTo>
                  <a:cubicBezTo>
                    <a:pt x="193" y="774"/>
                    <a:pt x="90" y="1553"/>
                    <a:pt x="0" y="2339"/>
                  </a:cubicBezTo>
                  <a:lnTo>
                    <a:pt x="1668" y="2726"/>
                  </a:lnTo>
                  <a:cubicBezTo>
                    <a:pt x="5134" y="3524"/>
                    <a:pt x="8664" y="4007"/>
                    <a:pt x="12226" y="4162"/>
                  </a:cubicBezTo>
                  <a:cubicBezTo>
                    <a:pt x="13022" y="4197"/>
                    <a:pt x="13819" y="4214"/>
                    <a:pt x="14615" y="4214"/>
                  </a:cubicBezTo>
                  <a:cubicBezTo>
                    <a:pt x="19165" y="4214"/>
                    <a:pt x="23705" y="3651"/>
                    <a:pt x="28129" y="2532"/>
                  </a:cubicBezTo>
                  <a:cubicBezTo>
                    <a:pt x="28194" y="1811"/>
                    <a:pt x="28277" y="1083"/>
                    <a:pt x="28361" y="362"/>
                  </a:cubicBezTo>
                  <a:lnTo>
                    <a:pt x="28361" y="362"/>
                  </a:lnTo>
                  <a:cubicBezTo>
                    <a:pt x="23963" y="1440"/>
                    <a:pt x="19459" y="1984"/>
                    <a:pt x="14942" y="1984"/>
                  </a:cubicBezTo>
                  <a:cubicBezTo>
                    <a:pt x="14146" y="1984"/>
                    <a:pt x="13350" y="1967"/>
                    <a:pt x="12554" y="1933"/>
                  </a:cubicBezTo>
                  <a:cubicBezTo>
                    <a:pt x="9089" y="1785"/>
                    <a:pt x="5649" y="1308"/>
                    <a:pt x="2274" y="516"/>
                  </a:cubicBezTo>
                  <a:cubicBezTo>
                    <a:pt x="1610" y="355"/>
                    <a:pt x="947" y="188"/>
                    <a:pt x="296"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40;p56">
              <a:extLst>
                <a:ext uri="{FF2B5EF4-FFF2-40B4-BE49-F238E27FC236}">
                  <a16:creationId xmlns:a16="http://schemas.microsoft.com/office/drawing/2014/main" id="{C6B9B42C-E6CE-F74C-AEDA-9EBEED185161}"/>
                </a:ext>
              </a:extLst>
            </p:cNvPr>
            <p:cNvSpPr/>
            <p:nvPr/>
          </p:nvSpPr>
          <p:spPr>
            <a:xfrm>
              <a:off x="3357800" y="1829750"/>
              <a:ext cx="700675" cy="94350"/>
            </a:xfrm>
            <a:custGeom>
              <a:avLst/>
              <a:gdLst/>
              <a:ahLst/>
              <a:cxnLst/>
              <a:rect l="l" t="t" r="r" b="b"/>
              <a:pathLst>
                <a:path w="28027" h="3774" extrusionOk="0">
                  <a:moveTo>
                    <a:pt x="523" y="1"/>
                  </a:moveTo>
                  <a:cubicBezTo>
                    <a:pt x="336" y="806"/>
                    <a:pt x="162" y="1656"/>
                    <a:pt x="1" y="2539"/>
                  </a:cubicBezTo>
                  <a:cubicBezTo>
                    <a:pt x="3595" y="3157"/>
                    <a:pt x="7254" y="3466"/>
                    <a:pt x="10706" y="3660"/>
                  </a:cubicBezTo>
                  <a:cubicBezTo>
                    <a:pt x="12112" y="3735"/>
                    <a:pt x="13518" y="3773"/>
                    <a:pt x="14925" y="3773"/>
                  </a:cubicBezTo>
                  <a:cubicBezTo>
                    <a:pt x="19261" y="3773"/>
                    <a:pt x="23592" y="3413"/>
                    <a:pt x="27872" y="2693"/>
                  </a:cubicBezTo>
                  <a:cubicBezTo>
                    <a:pt x="27943" y="1966"/>
                    <a:pt x="27995" y="1244"/>
                    <a:pt x="28027" y="555"/>
                  </a:cubicBezTo>
                  <a:lnTo>
                    <a:pt x="28027" y="555"/>
                  </a:lnTo>
                  <a:cubicBezTo>
                    <a:pt x="23961" y="1118"/>
                    <a:pt x="19866" y="1419"/>
                    <a:pt x="15762" y="1419"/>
                  </a:cubicBezTo>
                  <a:cubicBezTo>
                    <a:pt x="14182" y="1419"/>
                    <a:pt x="12602" y="1374"/>
                    <a:pt x="11022" y="1283"/>
                  </a:cubicBezTo>
                  <a:cubicBezTo>
                    <a:pt x="7492" y="1083"/>
                    <a:pt x="3988" y="658"/>
                    <a:pt x="523"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41;p56">
              <a:extLst>
                <a:ext uri="{FF2B5EF4-FFF2-40B4-BE49-F238E27FC236}">
                  <a16:creationId xmlns:a16="http://schemas.microsoft.com/office/drawing/2014/main" id="{5D4A4365-00D1-B241-B3CD-4DA91B996DA8}"/>
                </a:ext>
              </a:extLst>
            </p:cNvPr>
            <p:cNvSpPr/>
            <p:nvPr/>
          </p:nvSpPr>
          <p:spPr>
            <a:xfrm>
              <a:off x="3405950" y="1662775"/>
              <a:ext cx="648025" cy="95375"/>
            </a:xfrm>
            <a:custGeom>
              <a:avLst/>
              <a:gdLst/>
              <a:ahLst/>
              <a:cxnLst/>
              <a:rect l="l" t="t" r="r" b="b"/>
              <a:pathLst>
                <a:path w="25921" h="3815" extrusionOk="0">
                  <a:moveTo>
                    <a:pt x="1341" y="0"/>
                  </a:moveTo>
                  <a:cubicBezTo>
                    <a:pt x="857" y="451"/>
                    <a:pt x="407" y="1186"/>
                    <a:pt x="1" y="2139"/>
                  </a:cubicBezTo>
                  <a:cubicBezTo>
                    <a:pt x="3202" y="2847"/>
                    <a:pt x="6455" y="3337"/>
                    <a:pt x="9721" y="3601"/>
                  </a:cubicBezTo>
                  <a:cubicBezTo>
                    <a:pt x="11506" y="3743"/>
                    <a:pt x="13295" y="3814"/>
                    <a:pt x="15082" y="3814"/>
                  </a:cubicBezTo>
                  <a:cubicBezTo>
                    <a:pt x="18711" y="3814"/>
                    <a:pt x="22334" y="3522"/>
                    <a:pt x="25921" y="2944"/>
                  </a:cubicBezTo>
                  <a:cubicBezTo>
                    <a:pt x="25798" y="2242"/>
                    <a:pt x="25579" y="1553"/>
                    <a:pt x="25264" y="909"/>
                  </a:cubicBezTo>
                  <a:cubicBezTo>
                    <a:pt x="22158" y="1320"/>
                    <a:pt x="19028" y="1526"/>
                    <a:pt x="15897" y="1526"/>
                  </a:cubicBezTo>
                  <a:cubicBezTo>
                    <a:pt x="13983" y="1526"/>
                    <a:pt x="12068" y="1449"/>
                    <a:pt x="10159" y="1295"/>
                  </a:cubicBezTo>
                  <a:cubicBezTo>
                    <a:pt x="7196" y="1057"/>
                    <a:pt x="4252" y="619"/>
                    <a:pt x="1341"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42;p56">
              <a:extLst>
                <a:ext uri="{FF2B5EF4-FFF2-40B4-BE49-F238E27FC236}">
                  <a16:creationId xmlns:a16="http://schemas.microsoft.com/office/drawing/2014/main" id="{89F40A07-4158-B043-8F3B-CDF4E63C4410}"/>
                </a:ext>
              </a:extLst>
            </p:cNvPr>
            <p:cNvSpPr/>
            <p:nvPr/>
          </p:nvSpPr>
          <p:spPr>
            <a:xfrm>
              <a:off x="3710475" y="1472600"/>
              <a:ext cx="163300" cy="210175"/>
            </a:xfrm>
            <a:custGeom>
              <a:avLst/>
              <a:gdLst/>
              <a:ahLst/>
              <a:cxnLst/>
              <a:rect l="l" t="t" r="r" b="b"/>
              <a:pathLst>
                <a:path w="6532" h="8407" extrusionOk="0">
                  <a:moveTo>
                    <a:pt x="934" y="0"/>
                  </a:moveTo>
                  <a:lnTo>
                    <a:pt x="458" y="3401"/>
                  </a:lnTo>
                  <a:lnTo>
                    <a:pt x="26" y="6506"/>
                  </a:lnTo>
                  <a:cubicBezTo>
                    <a:pt x="0" y="6712"/>
                    <a:pt x="84" y="6918"/>
                    <a:pt x="251" y="7047"/>
                  </a:cubicBezTo>
                  <a:cubicBezTo>
                    <a:pt x="689" y="7388"/>
                    <a:pt x="1675" y="8013"/>
                    <a:pt x="3350" y="8309"/>
                  </a:cubicBezTo>
                  <a:cubicBezTo>
                    <a:pt x="3725" y="8378"/>
                    <a:pt x="4038" y="8407"/>
                    <a:pt x="4298" y="8407"/>
                  </a:cubicBezTo>
                  <a:cubicBezTo>
                    <a:pt x="5679" y="8407"/>
                    <a:pt x="5578" y="7594"/>
                    <a:pt x="5578" y="7594"/>
                  </a:cubicBezTo>
                  <a:lnTo>
                    <a:pt x="5965" y="4825"/>
                  </a:lnTo>
                  <a:lnTo>
                    <a:pt x="6532" y="786"/>
                  </a:lnTo>
                  <a:lnTo>
                    <a:pt x="934"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43;p56">
              <a:extLst>
                <a:ext uri="{FF2B5EF4-FFF2-40B4-BE49-F238E27FC236}">
                  <a16:creationId xmlns:a16="http://schemas.microsoft.com/office/drawing/2014/main" id="{EF6A5C97-5917-B344-A0C1-6C5AE240D3A9}"/>
                </a:ext>
              </a:extLst>
            </p:cNvPr>
            <p:cNvSpPr/>
            <p:nvPr/>
          </p:nvSpPr>
          <p:spPr>
            <a:xfrm>
              <a:off x="3722075" y="1472600"/>
              <a:ext cx="151700" cy="120625"/>
            </a:xfrm>
            <a:custGeom>
              <a:avLst/>
              <a:gdLst/>
              <a:ahLst/>
              <a:cxnLst/>
              <a:rect l="l" t="t" r="r" b="b"/>
              <a:pathLst>
                <a:path w="6068" h="4825" extrusionOk="0">
                  <a:moveTo>
                    <a:pt x="470" y="0"/>
                  </a:moveTo>
                  <a:lnTo>
                    <a:pt x="0" y="3401"/>
                  </a:lnTo>
                  <a:cubicBezTo>
                    <a:pt x="586" y="3710"/>
                    <a:pt x="1205" y="3962"/>
                    <a:pt x="1836" y="4161"/>
                  </a:cubicBezTo>
                  <a:cubicBezTo>
                    <a:pt x="2635" y="4406"/>
                    <a:pt x="3453" y="4593"/>
                    <a:pt x="4277" y="4715"/>
                  </a:cubicBezTo>
                  <a:cubicBezTo>
                    <a:pt x="4683" y="4792"/>
                    <a:pt x="5089" y="4825"/>
                    <a:pt x="5501" y="4825"/>
                  </a:cubicBezTo>
                  <a:lnTo>
                    <a:pt x="6068" y="786"/>
                  </a:lnTo>
                  <a:lnTo>
                    <a:pt x="470" y="0"/>
                  </a:ln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44;p56">
              <a:extLst>
                <a:ext uri="{FF2B5EF4-FFF2-40B4-BE49-F238E27FC236}">
                  <a16:creationId xmlns:a16="http://schemas.microsoft.com/office/drawing/2014/main" id="{7B85EBD8-2485-4E40-A024-E120AE638F23}"/>
                </a:ext>
              </a:extLst>
            </p:cNvPr>
            <p:cNvSpPr/>
            <p:nvPr/>
          </p:nvSpPr>
          <p:spPr>
            <a:xfrm>
              <a:off x="4044300" y="850300"/>
              <a:ext cx="202925" cy="282375"/>
            </a:xfrm>
            <a:custGeom>
              <a:avLst/>
              <a:gdLst/>
              <a:ahLst/>
              <a:cxnLst/>
              <a:rect l="l" t="t" r="r" b="b"/>
              <a:pathLst>
                <a:path w="8117" h="11295" extrusionOk="0">
                  <a:moveTo>
                    <a:pt x="2524" y="1"/>
                  </a:moveTo>
                  <a:cubicBezTo>
                    <a:pt x="1743" y="1"/>
                    <a:pt x="909" y="413"/>
                    <a:pt x="161" y="1439"/>
                  </a:cubicBezTo>
                  <a:cubicBezTo>
                    <a:pt x="0" y="4686"/>
                    <a:pt x="2924" y="9761"/>
                    <a:pt x="3182" y="11294"/>
                  </a:cubicBezTo>
                  <a:cubicBezTo>
                    <a:pt x="4606" y="11198"/>
                    <a:pt x="8116" y="7468"/>
                    <a:pt x="4979" y="5021"/>
                  </a:cubicBezTo>
                  <a:cubicBezTo>
                    <a:pt x="6356" y="2996"/>
                    <a:pt x="4631" y="1"/>
                    <a:pt x="2524"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45;p56">
              <a:extLst>
                <a:ext uri="{FF2B5EF4-FFF2-40B4-BE49-F238E27FC236}">
                  <a16:creationId xmlns:a16="http://schemas.microsoft.com/office/drawing/2014/main" id="{9C4EDDC8-5B6A-7E41-BF17-8ED3F0BE3BCE}"/>
                </a:ext>
              </a:extLst>
            </p:cNvPr>
            <p:cNvSpPr/>
            <p:nvPr/>
          </p:nvSpPr>
          <p:spPr>
            <a:xfrm>
              <a:off x="3451850" y="758250"/>
              <a:ext cx="740225" cy="802550"/>
            </a:xfrm>
            <a:custGeom>
              <a:avLst/>
              <a:gdLst/>
              <a:ahLst/>
              <a:cxnLst/>
              <a:rect l="l" t="t" r="r" b="b"/>
              <a:pathLst>
                <a:path w="29609" h="32102" extrusionOk="0">
                  <a:moveTo>
                    <a:pt x="13613" y="0"/>
                  </a:moveTo>
                  <a:cubicBezTo>
                    <a:pt x="13587" y="0"/>
                    <a:pt x="13560" y="0"/>
                    <a:pt x="13534" y="0"/>
                  </a:cubicBezTo>
                  <a:cubicBezTo>
                    <a:pt x="5044" y="33"/>
                    <a:pt x="1" y="7569"/>
                    <a:pt x="1488" y="15472"/>
                  </a:cubicBezTo>
                  <a:cubicBezTo>
                    <a:pt x="2970" y="23370"/>
                    <a:pt x="5186" y="31151"/>
                    <a:pt x="15318" y="32027"/>
                  </a:cubicBezTo>
                  <a:cubicBezTo>
                    <a:pt x="15906" y="32077"/>
                    <a:pt x="16474" y="32102"/>
                    <a:pt x="17022" y="32102"/>
                  </a:cubicBezTo>
                  <a:cubicBezTo>
                    <a:pt x="25930" y="32102"/>
                    <a:pt x="29609" y="25585"/>
                    <a:pt x="27898" y="17006"/>
                  </a:cubicBezTo>
                  <a:cubicBezTo>
                    <a:pt x="27069" y="5905"/>
                    <a:pt x="23370" y="0"/>
                    <a:pt x="13613"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6;p56">
              <a:extLst>
                <a:ext uri="{FF2B5EF4-FFF2-40B4-BE49-F238E27FC236}">
                  <a16:creationId xmlns:a16="http://schemas.microsoft.com/office/drawing/2014/main" id="{55C1211B-184B-6A43-B7FF-5BEF11622B82}"/>
                </a:ext>
              </a:extLst>
            </p:cNvPr>
            <p:cNvSpPr/>
            <p:nvPr/>
          </p:nvSpPr>
          <p:spPr>
            <a:xfrm>
              <a:off x="3639450" y="1159700"/>
              <a:ext cx="59125" cy="44175"/>
            </a:xfrm>
            <a:custGeom>
              <a:avLst/>
              <a:gdLst/>
              <a:ahLst/>
              <a:cxnLst/>
              <a:rect l="l" t="t" r="r" b="b"/>
              <a:pathLst>
                <a:path w="2365" h="1767" extrusionOk="0">
                  <a:moveTo>
                    <a:pt x="1173" y="1"/>
                  </a:moveTo>
                  <a:cubicBezTo>
                    <a:pt x="1173" y="1"/>
                    <a:pt x="0" y="1766"/>
                    <a:pt x="1136" y="1766"/>
                  </a:cubicBezTo>
                  <a:cubicBezTo>
                    <a:pt x="1148" y="1766"/>
                    <a:pt x="1160" y="1766"/>
                    <a:pt x="1173" y="1766"/>
                  </a:cubicBezTo>
                  <a:cubicBezTo>
                    <a:pt x="2365" y="1727"/>
                    <a:pt x="1173" y="1"/>
                    <a:pt x="1173" y="1"/>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7;p56">
              <a:extLst>
                <a:ext uri="{FF2B5EF4-FFF2-40B4-BE49-F238E27FC236}">
                  <a16:creationId xmlns:a16="http://schemas.microsoft.com/office/drawing/2014/main" id="{9762B2AE-0104-194F-BF41-F5C8846AABC5}"/>
                </a:ext>
              </a:extLst>
            </p:cNvPr>
            <p:cNvSpPr/>
            <p:nvPr/>
          </p:nvSpPr>
          <p:spPr>
            <a:xfrm>
              <a:off x="3596750" y="1216550"/>
              <a:ext cx="80575" cy="59950"/>
            </a:xfrm>
            <a:custGeom>
              <a:avLst/>
              <a:gdLst/>
              <a:ahLst/>
              <a:cxnLst/>
              <a:rect l="l" t="t" r="r" b="b"/>
              <a:pathLst>
                <a:path w="3223" h="2398" extrusionOk="0">
                  <a:moveTo>
                    <a:pt x="1593" y="0"/>
                  </a:moveTo>
                  <a:cubicBezTo>
                    <a:pt x="1593" y="0"/>
                    <a:pt x="1" y="2398"/>
                    <a:pt x="1537" y="2398"/>
                  </a:cubicBezTo>
                  <a:cubicBezTo>
                    <a:pt x="1555" y="2398"/>
                    <a:pt x="1574" y="2397"/>
                    <a:pt x="1593" y="2397"/>
                  </a:cubicBezTo>
                  <a:cubicBezTo>
                    <a:pt x="3222" y="2345"/>
                    <a:pt x="1593" y="0"/>
                    <a:pt x="1593" y="0"/>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8;p56">
              <a:extLst>
                <a:ext uri="{FF2B5EF4-FFF2-40B4-BE49-F238E27FC236}">
                  <a16:creationId xmlns:a16="http://schemas.microsoft.com/office/drawing/2014/main" id="{915BE849-1882-8C46-BF2F-CC71C4305B4D}"/>
                </a:ext>
              </a:extLst>
            </p:cNvPr>
            <p:cNvSpPr/>
            <p:nvPr/>
          </p:nvSpPr>
          <p:spPr>
            <a:xfrm>
              <a:off x="3353300" y="584875"/>
              <a:ext cx="804875" cy="682325"/>
            </a:xfrm>
            <a:custGeom>
              <a:avLst/>
              <a:gdLst/>
              <a:ahLst/>
              <a:cxnLst/>
              <a:rect l="l" t="t" r="r" b="b"/>
              <a:pathLst>
                <a:path w="32195" h="27293" extrusionOk="0">
                  <a:moveTo>
                    <a:pt x="24655" y="1"/>
                  </a:moveTo>
                  <a:cubicBezTo>
                    <a:pt x="24506" y="1"/>
                    <a:pt x="24356" y="9"/>
                    <a:pt x="24207" y="24"/>
                  </a:cubicBezTo>
                  <a:cubicBezTo>
                    <a:pt x="22551" y="198"/>
                    <a:pt x="21186" y="1248"/>
                    <a:pt x="20291" y="2620"/>
                  </a:cubicBezTo>
                  <a:cubicBezTo>
                    <a:pt x="19679" y="3547"/>
                    <a:pt x="19324" y="4591"/>
                    <a:pt x="19099" y="5660"/>
                  </a:cubicBezTo>
                  <a:cubicBezTo>
                    <a:pt x="18977" y="5525"/>
                    <a:pt x="18841" y="5402"/>
                    <a:pt x="18693" y="5286"/>
                  </a:cubicBezTo>
                  <a:cubicBezTo>
                    <a:pt x="18129" y="4856"/>
                    <a:pt x="17445" y="4633"/>
                    <a:pt x="16755" y="4633"/>
                  </a:cubicBezTo>
                  <a:cubicBezTo>
                    <a:pt x="16350" y="4633"/>
                    <a:pt x="15942" y="4710"/>
                    <a:pt x="15556" y="4868"/>
                  </a:cubicBezTo>
                  <a:cubicBezTo>
                    <a:pt x="14738" y="5196"/>
                    <a:pt x="14068" y="5808"/>
                    <a:pt x="13592" y="6536"/>
                  </a:cubicBezTo>
                  <a:cubicBezTo>
                    <a:pt x="13250" y="6570"/>
                    <a:pt x="12903" y="6583"/>
                    <a:pt x="12554" y="6583"/>
                  </a:cubicBezTo>
                  <a:cubicBezTo>
                    <a:pt x="11473" y="6583"/>
                    <a:pt x="10365" y="6459"/>
                    <a:pt x="9318" y="6459"/>
                  </a:cubicBezTo>
                  <a:cubicBezTo>
                    <a:pt x="8419" y="6459"/>
                    <a:pt x="7564" y="6551"/>
                    <a:pt x="6809" y="6890"/>
                  </a:cubicBezTo>
                  <a:cubicBezTo>
                    <a:pt x="561" y="9686"/>
                    <a:pt x="0" y="17132"/>
                    <a:pt x="2583" y="21924"/>
                  </a:cubicBezTo>
                  <a:cubicBezTo>
                    <a:pt x="3698" y="23979"/>
                    <a:pt x="5939" y="23799"/>
                    <a:pt x="7498" y="24804"/>
                  </a:cubicBezTo>
                  <a:cubicBezTo>
                    <a:pt x="8401" y="25390"/>
                    <a:pt x="8721" y="27293"/>
                    <a:pt x="9165" y="27293"/>
                  </a:cubicBezTo>
                  <a:cubicBezTo>
                    <a:pt x="9199" y="27293"/>
                    <a:pt x="9234" y="27282"/>
                    <a:pt x="9269" y="27258"/>
                  </a:cubicBezTo>
                  <a:cubicBezTo>
                    <a:pt x="10609" y="26369"/>
                    <a:pt x="10268" y="21892"/>
                    <a:pt x="10268" y="21892"/>
                  </a:cubicBezTo>
                  <a:cubicBezTo>
                    <a:pt x="10268" y="21892"/>
                    <a:pt x="12303" y="21461"/>
                    <a:pt x="13540" y="20462"/>
                  </a:cubicBezTo>
                  <a:cubicBezTo>
                    <a:pt x="14210" y="19921"/>
                    <a:pt x="14938" y="18626"/>
                    <a:pt x="14667" y="17770"/>
                  </a:cubicBezTo>
                  <a:cubicBezTo>
                    <a:pt x="14577" y="17480"/>
                    <a:pt x="14423" y="17203"/>
                    <a:pt x="14216" y="16977"/>
                  </a:cubicBezTo>
                  <a:cubicBezTo>
                    <a:pt x="15112" y="16404"/>
                    <a:pt x="15859" y="15605"/>
                    <a:pt x="16129" y="14543"/>
                  </a:cubicBezTo>
                  <a:cubicBezTo>
                    <a:pt x="16149" y="14485"/>
                    <a:pt x="16149" y="14433"/>
                    <a:pt x="16162" y="14382"/>
                  </a:cubicBezTo>
                  <a:cubicBezTo>
                    <a:pt x="16495" y="14426"/>
                    <a:pt x="16829" y="14448"/>
                    <a:pt x="17163" y="14448"/>
                  </a:cubicBezTo>
                  <a:cubicBezTo>
                    <a:pt x="17792" y="14448"/>
                    <a:pt x="18420" y="14370"/>
                    <a:pt x="19035" y="14214"/>
                  </a:cubicBezTo>
                  <a:cubicBezTo>
                    <a:pt x="21901" y="13448"/>
                    <a:pt x="22919" y="11599"/>
                    <a:pt x="22919" y="11599"/>
                  </a:cubicBezTo>
                  <a:cubicBezTo>
                    <a:pt x="22919" y="11599"/>
                    <a:pt x="24507" y="12667"/>
                    <a:pt x="26399" y="12667"/>
                  </a:cubicBezTo>
                  <a:cubicBezTo>
                    <a:pt x="27052" y="12667"/>
                    <a:pt x="27741" y="12540"/>
                    <a:pt x="28413" y="12198"/>
                  </a:cubicBezTo>
                  <a:cubicBezTo>
                    <a:pt x="28418" y="12226"/>
                    <a:pt x="28440" y="12244"/>
                    <a:pt x="28464" y="12244"/>
                  </a:cubicBezTo>
                  <a:cubicBezTo>
                    <a:pt x="28473" y="12244"/>
                    <a:pt x="28482" y="12242"/>
                    <a:pt x="28490" y="12237"/>
                  </a:cubicBezTo>
                  <a:cubicBezTo>
                    <a:pt x="29064" y="12011"/>
                    <a:pt x="29534" y="11792"/>
                    <a:pt x="30004" y="11393"/>
                  </a:cubicBezTo>
                  <a:cubicBezTo>
                    <a:pt x="30494" y="10981"/>
                    <a:pt x="30906" y="10485"/>
                    <a:pt x="31222" y="9931"/>
                  </a:cubicBezTo>
                  <a:cubicBezTo>
                    <a:pt x="31866" y="8823"/>
                    <a:pt x="32194" y="7438"/>
                    <a:pt x="31833" y="6182"/>
                  </a:cubicBezTo>
                  <a:cubicBezTo>
                    <a:pt x="31497" y="5015"/>
                    <a:pt x="30455" y="3991"/>
                    <a:pt x="29187" y="3991"/>
                  </a:cubicBezTo>
                  <a:cubicBezTo>
                    <a:pt x="29167" y="3991"/>
                    <a:pt x="29148" y="3991"/>
                    <a:pt x="29128" y="3992"/>
                  </a:cubicBezTo>
                  <a:cubicBezTo>
                    <a:pt x="28954" y="3992"/>
                    <a:pt x="28780" y="4024"/>
                    <a:pt x="28613" y="4069"/>
                  </a:cubicBezTo>
                  <a:cubicBezTo>
                    <a:pt x="28626" y="3348"/>
                    <a:pt x="28465" y="2633"/>
                    <a:pt x="28143" y="1988"/>
                  </a:cubicBezTo>
                  <a:cubicBezTo>
                    <a:pt x="27472" y="689"/>
                    <a:pt x="26075" y="1"/>
                    <a:pt x="24655"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9;p56">
              <a:extLst>
                <a:ext uri="{FF2B5EF4-FFF2-40B4-BE49-F238E27FC236}">
                  <a16:creationId xmlns:a16="http://schemas.microsoft.com/office/drawing/2014/main" id="{54AD0526-C374-D344-91D7-422C4694B2CE}"/>
                </a:ext>
              </a:extLst>
            </p:cNvPr>
            <p:cNvSpPr/>
            <p:nvPr/>
          </p:nvSpPr>
          <p:spPr>
            <a:xfrm>
              <a:off x="3387275" y="1156650"/>
              <a:ext cx="176850" cy="194375"/>
            </a:xfrm>
            <a:custGeom>
              <a:avLst/>
              <a:gdLst/>
              <a:ahLst/>
              <a:cxnLst/>
              <a:rect l="l" t="t" r="r" b="b"/>
              <a:pathLst>
                <a:path w="7074" h="7775" extrusionOk="0">
                  <a:moveTo>
                    <a:pt x="3066" y="0"/>
                  </a:moveTo>
                  <a:cubicBezTo>
                    <a:pt x="2327" y="0"/>
                    <a:pt x="1637" y="306"/>
                    <a:pt x="1186" y="986"/>
                  </a:cubicBezTo>
                  <a:cubicBezTo>
                    <a:pt x="1" y="2776"/>
                    <a:pt x="1160" y="6062"/>
                    <a:pt x="2757" y="7150"/>
                  </a:cubicBezTo>
                  <a:cubicBezTo>
                    <a:pt x="3391" y="7582"/>
                    <a:pt x="4082" y="7774"/>
                    <a:pt x="4713" y="7774"/>
                  </a:cubicBezTo>
                  <a:cubicBezTo>
                    <a:pt x="5673" y="7774"/>
                    <a:pt x="6492" y="7327"/>
                    <a:pt x="6745" y="6596"/>
                  </a:cubicBezTo>
                  <a:cubicBezTo>
                    <a:pt x="7073" y="5656"/>
                    <a:pt x="7073" y="3730"/>
                    <a:pt x="6261" y="2126"/>
                  </a:cubicBezTo>
                  <a:cubicBezTo>
                    <a:pt x="5600" y="806"/>
                    <a:pt x="4267" y="0"/>
                    <a:pt x="3066"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50;p56">
              <a:extLst>
                <a:ext uri="{FF2B5EF4-FFF2-40B4-BE49-F238E27FC236}">
                  <a16:creationId xmlns:a16="http://schemas.microsoft.com/office/drawing/2014/main" id="{09822435-829D-ED44-BFB3-ACAB48136C19}"/>
                </a:ext>
              </a:extLst>
            </p:cNvPr>
            <p:cNvSpPr/>
            <p:nvPr/>
          </p:nvSpPr>
          <p:spPr>
            <a:xfrm>
              <a:off x="3441050" y="1207625"/>
              <a:ext cx="76375" cy="88350"/>
            </a:xfrm>
            <a:custGeom>
              <a:avLst/>
              <a:gdLst/>
              <a:ahLst/>
              <a:cxnLst/>
              <a:rect l="l" t="t" r="r" b="b"/>
              <a:pathLst>
                <a:path w="3055" h="3534" extrusionOk="0">
                  <a:moveTo>
                    <a:pt x="300" y="0"/>
                  </a:moveTo>
                  <a:cubicBezTo>
                    <a:pt x="239" y="0"/>
                    <a:pt x="177" y="7"/>
                    <a:pt x="117" y="22"/>
                  </a:cubicBezTo>
                  <a:cubicBezTo>
                    <a:pt x="33" y="48"/>
                    <a:pt x="1" y="151"/>
                    <a:pt x="65" y="222"/>
                  </a:cubicBezTo>
                  <a:cubicBezTo>
                    <a:pt x="317" y="467"/>
                    <a:pt x="703" y="557"/>
                    <a:pt x="1012" y="737"/>
                  </a:cubicBezTo>
                  <a:cubicBezTo>
                    <a:pt x="1135" y="815"/>
                    <a:pt x="1257" y="898"/>
                    <a:pt x="1373" y="995"/>
                  </a:cubicBezTo>
                  <a:cubicBezTo>
                    <a:pt x="1334" y="1021"/>
                    <a:pt x="1302" y="1047"/>
                    <a:pt x="1270" y="1072"/>
                  </a:cubicBezTo>
                  <a:cubicBezTo>
                    <a:pt x="1205" y="1137"/>
                    <a:pt x="1135" y="1201"/>
                    <a:pt x="1077" y="1272"/>
                  </a:cubicBezTo>
                  <a:cubicBezTo>
                    <a:pt x="948" y="1414"/>
                    <a:pt x="832" y="1562"/>
                    <a:pt x="735" y="1729"/>
                  </a:cubicBezTo>
                  <a:cubicBezTo>
                    <a:pt x="536" y="2045"/>
                    <a:pt x="362" y="2412"/>
                    <a:pt x="426" y="2799"/>
                  </a:cubicBezTo>
                  <a:cubicBezTo>
                    <a:pt x="433" y="2842"/>
                    <a:pt x="463" y="2859"/>
                    <a:pt x="496" y="2859"/>
                  </a:cubicBezTo>
                  <a:cubicBezTo>
                    <a:pt x="528" y="2859"/>
                    <a:pt x="562" y="2843"/>
                    <a:pt x="581" y="2818"/>
                  </a:cubicBezTo>
                  <a:cubicBezTo>
                    <a:pt x="774" y="2541"/>
                    <a:pt x="883" y="2213"/>
                    <a:pt x="1064" y="1923"/>
                  </a:cubicBezTo>
                  <a:cubicBezTo>
                    <a:pt x="1147" y="1775"/>
                    <a:pt x="1244" y="1639"/>
                    <a:pt x="1354" y="1510"/>
                  </a:cubicBezTo>
                  <a:cubicBezTo>
                    <a:pt x="1405" y="1446"/>
                    <a:pt x="1457" y="1382"/>
                    <a:pt x="1515" y="1324"/>
                  </a:cubicBezTo>
                  <a:cubicBezTo>
                    <a:pt x="1547" y="1285"/>
                    <a:pt x="1579" y="1253"/>
                    <a:pt x="1611" y="1214"/>
                  </a:cubicBezTo>
                  <a:cubicBezTo>
                    <a:pt x="1682" y="1285"/>
                    <a:pt x="1759" y="1349"/>
                    <a:pt x="1830" y="1427"/>
                  </a:cubicBezTo>
                  <a:cubicBezTo>
                    <a:pt x="2333" y="2000"/>
                    <a:pt x="2603" y="2696"/>
                    <a:pt x="2758" y="3430"/>
                  </a:cubicBezTo>
                  <a:cubicBezTo>
                    <a:pt x="2772" y="3502"/>
                    <a:pt x="2828" y="3534"/>
                    <a:pt x="2887" y="3534"/>
                  </a:cubicBezTo>
                  <a:cubicBezTo>
                    <a:pt x="2959" y="3534"/>
                    <a:pt x="3035" y="3484"/>
                    <a:pt x="3035" y="3398"/>
                  </a:cubicBezTo>
                  <a:cubicBezTo>
                    <a:pt x="3054" y="2567"/>
                    <a:pt x="2693" y="1755"/>
                    <a:pt x="2165" y="1130"/>
                  </a:cubicBezTo>
                  <a:cubicBezTo>
                    <a:pt x="1895" y="821"/>
                    <a:pt x="1579" y="564"/>
                    <a:pt x="1231" y="351"/>
                  </a:cubicBezTo>
                  <a:cubicBezTo>
                    <a:pt x="966" y="194"/>
                    <a:pt x="627" y="0"/>
                    <a:pt x="300"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51;p56">
              <a:extLst>
                <a:ext uri="{FF2B5EF4-FFF2-40B4-BE49-F238E27FC236}">
                  <a16:creationId xmlns:a16="http://schemas.microsoft.com/office/drawing/2014/main" id="{96CAEAC9-0C75-2944-824F-17ED754A58AA}"/>
                </a:ext>
              </a:extLst>
            </p:cNvPr>
            <p:cNvSpPr/>
            <p:nvPr/>
          </p:nvSpPr>
          <p:spPr>
            <a:xfrm>
              <a:off x="3721575" y="1047425"/>
              <a:ext cx="102775" cy="100625"/>
            </a:xfrm>
            <a:custGeom>
              <a:avLst/>
              <a:gdLst/>
              <a:ahLst/>
              <a:cxnLst/>
              <a:rect l="l" t="t" r="r" b="b"/>
              <a:pathLst>
                <a:path w="4111" h="4025" extrusionOk="0">
                  <a:moveTo>
                    <a:pt x="3786" y="1"/>
                  </a:moveTo>
                  <a:cubicBezTo>
                    <a:pt x="3765" y="1"/>
                    <a:pt x="3743" y="3"/>
                    <a:pt x="3717" y="8"/>
                  </a:cubicBezTo>
                  <a:cubicBezTo>
                    <a:pt x="3524" y="47"/>
                    <a:pt x="3382" y="376"/>
                    <a:pt x="3254" y="504"/>
                  </a:cubicBezTo>
                  <a:cubicBezTo>
                    <a:pt x="2983" y="775"/>
                    <a:pt x="2680" y="1013"/>
                    <a:pt x="2352" y="1207"/>
                  </a:cubicBezTo>
                  <a:cubicBezTo>
                    <a:pt x="1991" y="1413"/>
                    <a:pt x="1611" y="1593"/>
                    <a:pt x="1218" y="1728"/>
                  </a:cubicBezTo>
                  <a:cubicBezTo>
                    <a:pt x="928" y="1831"/>
                    <a:pt x="561" y="1793"/>
                    <a:pt x="316" y="2025"/>
                  </a:cubicBezTo>
                  <a:cubicBezTo>
                    <a:pt x="117" y="2218"/>
                    <a:pt x="52" y="2559"/>
                    <a:pt x="226" y="2785"/>
                  </a:cubicBezTo>
                  <a:cubicBezTo>
                    <a:pt x="297" y="2881"/>
                    <a:pt x="400" y="2971"/>
                    <a:pt x="374" y="3087"/>
                  </a:cubicBezTo>
                  <a:cubicBezTo>
                    <a:pt x="349" y="3171"/>
                    <a:pt x="252" y="3210"/>
                    <a:pt x="181" y="3268"/>
                  </a:cubicBezTo>
                  <a:cubicBezTo>
                    <a:pt x="104" y="3326"/>
                    <a:pt x="46" y="3409"/>
                    <a:pt x="20" y="3506"/>
                  </a:cubicBezTo>
                  <a:cubicBezTo>
                    <a:pt x="1" y="3577"/>
                    <a:pt x="1" y="3661"/>
                    <a:pt x="26" y="3738"/>
                  </a:cubicBezTo>
                  <a:cubicBezTo>
                    <a:pt x="104" y="3899"/>
                    <a:pt x="258" y="4009"/>
                    <a:pt x="439" y="4021"/>
                  </a:cubicBezTo>
                  <a:cubicBezTo>
                    <a:pt x="464" y="4023"/>
                    <a:pt x="490" y="4024"/>
                    <a:pt x="516" y="4024"/>
                  </a:cubicBezTo>
                  <a:cubicBezTo>
                    <a:pt x="669" y="4024"/>
                    <a:pt x="816" y="3991"/>
                    <a:pt x="954" y="3925"/>
                  </a:cubicBezTo>
                  <a:cubicBezTo>
                    <a:pt x="1411" y="3744"/>
                    <a:pt x="1849" y="3525"/>
                    <a:pt x="2262" y="3261"/>
                  </a:cubicBezTo>
                  <a:cubicBezTo>
                    <a:pt x="2996" y="2798"/>
                    <a:pt x="3589" y="2147"/>
                    <a:pt x="3994" y="1387"/>
                  </a:cubicBezTo>
                  <a:cubicBezTo>
                    <a:pt x="4072" y="1265"/>
                    <a:pt x="4110" y="1123"/>
                    <a:pt x="4110" y="981"/>
                  </a:cubicBezTo>
                  <a:cubicBezTo>
                    <a:pt x="4104" y="859"/>
                    <a:pt x="4033" y="743"/>
                    <a:pt x="3981" y="627"/>
                  </a:cubicBezTo>
                  <a:cubicBezTo>
                    <a:pt x="3921" y="459"/>
                    <a:pt x="4063" y="1"/>
                    <a:pt x="3786"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52;p56">
              <a:extLst>
                <a:ext uri="{FF2B5EF4-FFF2-40B4-BE49-F238E27FC236}">
                  <a16:creationId xmlns:a16="http://schemas.microsoft.com/office/drawing/2014/main" id="{4C772C33-B6C9-5942-851C-5A70E41977B6}"/>
                </a:ext>
              </a:extLst>
            </p:cNvPr>
            <p:cNvSpPr/>
            <p:nvPr/>
          </p:nvSpPr>
          <p:spPr>
            <a:xfrm>
              <a:off x="4005225" y="1030725"/>
              <a:ext cx="104300" cy="76775"/>
            </a:xfrm>
            <a:custGeom>
              <a:avLst/>
              <a:gdLst/>
              <a:ahLst/>
              <a:cxnLst/>
              <a:rect l="l" t="t" r="r" b="b"/>
              <a:pathLst>
                <a:path w="4172" h="3071" extrusionOk="0">
                  <a:moveTo>
                    <a:pt x="127" y="1"/>
                  </a:moveTo>
                  <a:cubicBezTo>
                    <a:pt x="49" y="1"/>
                    <a:pt x="0" y="54"/>
                    <a:pt x="24" y="213"/>
                  </a:cubicBezTo>
                  <a:cubicBezTo>
                    <a:pt x="37" y="296"/>
                    <a:pt x="82" y="374"/>
                    <a:pt x="95" y="451"/>
                  </a:cubicBezTo>
                  <a:cubicBezTo>
                    <a:pt x="127" y="593"/>
                    <a:pt x="69" y="734"/>
                    <a:pt x="75" y="876"/>
                  </a:cubicBezTo>
                  <a:cubicBezTo>
                    <a:pt x="82" y="1102"/>
                    <a:pt x="236" y="1301"/>
                    <a:pt x="391" y="1462"/>
                  </a:cubicBezTo>
                  <a:cubicBezTo>
                    <a:pt x="867" y="1978"/>
                    <a:pt x="1421" y="2448"/>
                    <a:pt x="2066" y="2751"/>
                  </a:cubicBezTo>
                  <a:cubicBezTo>
                    <a:pt x="2428" y="2918"/>
                    <a:pt x="2868" y="3070"/>
                    <a:pt x="3290" y="3070"/>
                  </a:cubicBezTo>
                  <a:cubicBezTo>
                    <a:pt x="3437" y="3070"/>
                    <a:pt x="3582" y="3052"/>
                    <a:pt x="3721" y="3008"/>
                  </a:cubicBezTo>
                  <a:cubicBezTo>
                    <a:pt x="3882" y="2970"/>
                    <a:pt x="4017" y="2860"/>
                    <a:pt x="4101" y="2718"/>
                  </a:cubicBezTo>
                  <a:cubicBezTo>
                    <a:pt x="4107" y="2699"/>
                    <a:pt x="4114" y="2680"/>
                    <a:pt x="4120" y="2660"/>
                  </a:cubicBezTo>
                  <a:cubicBezTo>
                    <a:pt x="4172" y="2519"/>
                    <a:pt x="4127" y="2364"/>
                    <a:pt x="4017" y="2267"/>
                  </a:cubicBezTo>
                  <a:cubicBezTo>
                    <a:pt x="3908" y="2184"/>
                    <a:pt x="3740" y="2171"/>
                    <a:pt x="3682" y="2042"/>
                  </a:cubicBezTo>
                  <a:cubicBezTo>
                    <a:pt x="3605" y="1875"/>
                    <a:pt x="3779" y="1714"/>
                    <a:pt x="3779" y="1546"/>
                  </a:cubicBezTo>
                  <a:cubicBezTo>
                    <a:pt x="3766" y="1372"/>
                    <a:pt x="3669" y="1218"/>
                    <a:pt x="3521" y="1121"/>
                  </a:cubicBezTo>
                  <a:cubicBezTo>
                    <a:pt x="3332" y="1001"/>
                    <a:pt x="3115" y="983"/>
                    <a:pt x="2896" y="983"/>
                  </a:cubicBezTo>
                  <a:cubicBezTo>
                    <a:pt x="2805" y="983"/>
                    <a:pt x="2715" y="986"/>
                    <a:pt x="2625" y="986"/>
                  </a:cubicBezTo>
                  <a:cubicBezTo>
                    <a:pt x="2524" y="986"/>
                    <a:pt x="2425" y="982"/>
                    <a:pt x="2330" y="966"/>
                  </a:cubicBezTo>
                  <a:cubicBezTo>
                    <a:pt x="1950" y="908"/>
                    <a:pt x="1582" y="792"/>
                    <a:pt x="1235" y="631"/>
                  </a:cubicBezTo>
                  <a:cubicBezTo>
                    <a:pt x="990" y="515"/>
                    <a:pt x="758" y="374"/>
                    <a:pt x="545" y="213"/>
                  </a:cubicBezTo>
                  <a:cubicBezTo>
                    <a:pt x="476" y="160"/>
                    <a:pt x="260" y="1"/>
                    <a:pt x="127"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53;p56">
              <a:extLst>
                <a:ext uri="{FF2B5EF4-FFF2-40B4-BE49-F238E27FC236}">
                  <a16:creationId xmlns:a16="http://schemas.microsoft.com/office/drawing/2014/main" id="{54CE6B34-AD99-244E-8E38-2A919685916A}"/>
                </a:ext>
              </a:extLst>
            </p:cNvPr>
            <p:cNvSpPr/>
            <p:nvPr/>
          </p:nvSpPr>
          <p:spPr>
            <a:xfrm>
              <a:off x="3890675" y="1344725"/>
              <a:ext cx="146300" cy="70025"/>
            </a:xfrm>
            <a:custGeom>
              <a:avLst/>
              <a:gdLst/>
              <a:ahLst/>
              <a:cxnLst/>
              <a:rect l="l" t="t" r="r" b="b"/>
              <a:pathLst>
                <a:path w="5852" h="2801" extrusionOk="0">
                  <a:moveTo>
                    <a:pt x="3025" y="0"/>
                  </a:moveTo>
                  <a:cubicBezTo>
                    <a:pt x="3009" y="0"/>
                    <a:pt x="2992" y="1"/>
                    <a:pt x="2976" y="1"/>
                  </a:cubicBezTo>
                  <a:cubicBezTo>
                    <a:pt x="2229" y="7"/>
                    <a:pt x="1507" y="271"/>
                    <a:pt x="941" y="754"/>
                  </a:cubicBezTo>
                  <a:cubicBezTo>
                    <a:pt x="251" y="1347"/>
                    <a:pt x="0" y="2126"/>
                    <a:pt x="464" y="2500"/>
                  </a:cubicBezTo>
                  <a:cubicBezTo>
                    <a:pt x="740" y="2721"/>
                    <a:pt x="994" y="2801"/>
                    <a:pt x="1240" y="2801"/>
                  </a:cubicBezTo>
                  <a:cubicBezTo>
                    <a:pt x="1865" y="2801"/>
                    <a:pt x="2438" y="2286"/>
                    <a:pt x="3200" y="2286"/>
                  </a:cubicBezTo>
                  <a:cubicBezTo>
                    <a:pt x="3220" y="2286"/>
                    <a:pt x="3239" y="2287"/>
                    <a:pt x="3259" y="2287"/>
                  </a:cubicBezTo>
                  <a:cubicBezTo>
                    <a:pt x="3459" y="2294"/>
                    <a:pt x="3633" y="2307"/>
                    <a:pt x="3794" y="2326"/>
                  </a:cubicBezTo>
                  <a:cubicBezTo>
                    <a:pt x="4154" y="2359"/>
                    <a:pt x="4412" y="2399"/>
                    <a:pt x="4623" y="2399"/>
                  </a:cubicBezTo>
                  <a:cubicBezTo>
                    <a:pt x="4906" y="2399"/>
                    <a:pt x="5103" y="2327"/>
                    <a:pt x="5346" y="2068"/>
                  </a:cubicBezTo>
                  <a:cubicBezTo>
                    <a:pt x="5851" y="1538"/>
                    <a:pt x="4987" y="0"/>
                    <a:pt x="3025"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54;p56">
              <a:extLst>
                <a:ext uri="{FF2B5EF4-FFF2-40B4-BE49-F238E27FC236}">
                  <a16:creationId xmlns:a16="http://schemas.microsoft.com/office/drawing/2014/main" id="{51E01323-387A-F44D-994A-1302591C1ED2}"/>
                </a:ext>
              </a:extLst>
            </p:cNvPr>
            <p:cNvSpPr/>
            <p:nvPr/>
          </p:nvSpPr>
          <p:spPr>
            <a:xfrm>
              <a:off x="3890675" y="1363150"/>
              <a:ext cx="94875" cy="51600"/>
            </a:xfrm>
            <a:custGeom>
              <a:avLst/>
              <a:gdLst/>
              <a:ahLst/>
              <a:cxnLst/>
              <a:rect l="l" t="t" r="r" b="b"/>
              <a:pathLst>
                <a:path w="3795" h="2064" extrusionOk="0">
                  <a:moveTo>
                    <a:pt x="1252" y="1"/>
                  </a:moveTo>
                  <a:cubicBezTo>
                    <a:pt x="1148" y="1"/>
                    <a:pt x="1044" y="6"/>
                    <a:pt x="941" y="17"/>
                  </a:cubicBezTo>
                  <a:cubicBezTo>
                    <a:pt x="251" y="610"/>
                    <a:pt x="0" y="1389"/>
                    <a:pt x="464" y="1763"/>
                  </a:cubicBezTo>
                  <a:cubicBezTo>
                    <a:pt x="740" y="1984"/>
                    <a:pt x="994" y="2064"/>
                    <a:pt x="1240" y="2064"/>
                  </a:cubicBezTo>
                  <a:cubicBezTo>
                    <a:pt x="1865" y="2064"/>
                    <a:pt x="2438" y="1549"/>
                    <a:pt x="3200" y="1549"/>
                  </a:cubicBezTo>
                  <a:cubicBezTo>
                    <a:pt x="3220" y="1549"/>
                    <a:pt x="3239" y="1550"/>
                    <a:pt x="3259" y="1550"/>
                  </a:cubicBezTo>
                  <a:cubicBezTo>
                    <a:pt x="3459" y="1557"/>
                    <a:pt x="3633" y="1570"/>
                    <a:pt x="3794" y="1589"/>
                  </a:cubicBezTo>
                  <a:cubicBezTo>
                    <a:pt x="3575" y="1138"/>
                    <a:pt x="3240" y="752"/>
                    <a:pt x="2828" y="468"/>
                  </a:cubicBezTo>
                  <a:cubicBezTo>
                    <a:pt x="2356" y="159"/>
                    <a:pt x="1806" y="1"/>
                    <a:pt x="1252"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55;p56">
              <a:extLst>
                <a:ext uri="{FF2B5EF4-FFF2-40B4-BE49-F238E27FC236}">
                  <a16:creationId xmlns:a16="http://schemas.microsoft.com/office/drawing/2014/main" id="{F7B5BFF7-52AE-A045-A377-68DB2B4E40E8}"/>
                </a:ext>
              </a:extLst>
            </p:cNvPr>
            <p:cNvSpPr/>
            <p:nvPr/>
          </p:nvSpPr>
          <p:spPr>
            <a:xfrm>
              <a:off x="3742400" y="1211150"/>
              <a:ext cx="100625" cy="51400"/>
            </a:xfrm>
            <a:custGeom>
              <a:avLst/>
              <a:gdLst/>
              <a:ahLst/>
              <a:cxnLst/>
              <a:rect l="l" t="t" r="r" b="b"/>
              <a:pathLst>
                <a:path w="4025" h="2056" extrusionOk="0">
                  <a:moveTo>
                    <a:pt x="2886" y="0"/>
                  </a:moveTo>
                  <a:cubicBezTo>
                    <a:pt x="2580" y="0"/>
                    <a:pt x="2265" y="80"/>
                    <a:pt x="1995" y="191"/>
                  </a:cubicBezTo>
                  <a:cubicBezTo>
                    <a:pt x="1577" y="371"/>
                    <a:pt x="1197" y="616"/>
                    <a:pt x="855" y="919"/>
                  </a:cubicBezTo>
                  <a:cubicBezTo>
                    <a:pt x="688" y="1060"/>
                    <a:pt x="533" y="1208"/>
                    <a:pt x="385" y="1363"/>
                  </a:cubicBezTo>
                  <a:cubicBezTo>
                    <a:pt x="237" y="1524"/>
                    <a:pt x="70" y="1691"/>
                    <a:pt x="18" y="1904"/>
                  </a:cubicBezTo>
                  <a:cubicBezTo>
                    <a:pt x="1" y="1985"/>
                    <a:pt x="61" y="2055"/>
                    <a:pt x="138" y="2055"/>
                  </a:cubicBezTo>
                  <a:cubicBezTo>
                    <a:pt x="147" y="2055"/>
                    <a:pt x="157" y="2054"/>
                    <a:pt x="166" y="2052"/>
                  </a:cubicBezTo>
                  <a:cubicBezTo>
                    <a:pt x="495" y="1949"/>
                    <a:pt x="752" y="1614"/>
                    <a:pt x="997" y="1389"/>
                  </a:cubicBezTo>
                  <a:cubicBezTo>
                    <a:pt x="1255" y="1150"/>
                    <a:pt x="1532" y="938"/>
                    <a:pt x="1834" y="764"/>
                  </a:cubicBezTo>
                  <a:cubicBezTo>
                    <a:pt x="2137" y="584"/>
                    <a:pt x="2479" y="474"/>
                    <a:pt x="2826" y="442"/>
                  </a:cubicBezTo>
                  <a:cubicBezTo>
                    <a:pt x="2861" y="439"/>
                    <a:pt x="2897" y="438"/>
                    <a:pt x="2934" y="438"/>
                  </a:cubicBezTo>
                  <a:cubicBezTo>
                    <a:pt x="3262" y="438"/>
                    <a:pt x="3660" y="550"/>
                    <a:pt x="3683" y="938"/>
                  </a:cubicBezTo>
                  <a:cubicBezTo>
                    <a:pt x="3687" y="1014"/>
                    <a:pt x="3757" y="1062"/>
                    <a:pt x="3822" y="1062"/>
                  </a:cubicBezTo>
                  <a:cubicBezTo>
                    <a:pt x="3872" y="1062"/>
                    <a:pt x="3920" y="1034"/>
                    <a:pt x="3934" y="970"/>
                  </a:cubicBezTo>
                  <a:cubicBezTo>
                    <a:pt x="4024" y="526"/>
                    <a:pt x="3709" y="171"/>
                    <a:pt x="3297" y="55"/>
                  </a:cubicBezTo>
                  <a:cubicBezTo>
                    <a:pt x="3165" y="17"/>
                    <a:pt x="3026" y="0"/>
                    <a:pt x="2886"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6;p56">
              <a:extLst>
                <a:ext uri="{FF2B5EF4-FFF2-40B4-BE49-F238E27FC236}">
                  <a16:creationId xmlns:a16="http://schemas.microsoft.com/office/drawing/2014/main" id="{A0A8C643-6419-CF45-99AB-E58AB63A08CE}"/>
                </a:ext>
              </a:extLst>
            </p:cNvPr>
            <p:cNvSpPr/>
            <p:nvPr/>
          </p:nvSpPr>
          <p:spPr>
            <a:xfrm>
              <a:off x="4022075" y="1187950"/>
              <a:ext cx="80525" cy="47150"/>
            </a:xfrm>
            <a:custGeom>
              <a:avLst/>
              <a:gdLst/>
              <a:ahLst/>
              <a:cxnLst/>
              <a:rect l="l" t="t" r="r" b="b"/>
              <a:pathLst>
                <a:path w="3221" h="1886" extrusionOk="0">
                  <a:moveTo>
                    <a:pt x="2205" y="0"/>
                  </a:moveTo>
                  <a:cubicBezTo>
                    <a:pt x="1997" y="0"/>
                    <a:pt x="1786" y="52"/>
                    <a:pt x="1598" y="127"/>
                  </a:cubicBezTo>
                  <a:cubicBezTo>
                    <a:pt x="1224" y="281"/>
                    <a:pt x="883" y="513"/>
                    <a:pt x="599" y="797"/>
                  </a:cubicBezTo>
                  <a:cubicBezTo>
                    <a:pt x="458" y="932"/>
                    <a:pt x="329" y="1080"/>
                    <a:pt x="219" y="1235"/>
                  </a:cubicBezTo>
                  <a:cubicBezTo>
                    <a:pt x="110" y="1396"/>
                    <a:pt x="0" y="1570"/>
                    <a:pt x="32" y="1776"/>
                  </a:cubicBezTo>
                  <a:cubicBezTo>
                    <a:pt x="38" y="1839"/>
                    <a:pt x="95" y="1885"/>
                    <a:pt x="159" y="1885"/>
                  </a:cubicBezTo>
                  <a:cubicBezTo>
                    <a:pt x="172" y="1885"/>
                    <a:pt x="186" y="1883"/>
                    <a:pt x="200" y="1879"/>
                  </a:cubicBezTo>
                  <a:cubicBezTo>
                    <a:pt x="355" y="1795"/>
                    <a:pt x="432" y="1673"/>
                    <a:pt x="528" y="1537"/>
                  </a:cubicBezTo>
                  <a:cubicBezTo>
                    <a:pt x="612" y="1409"/>
                    <a:pt x="709" y="1293"/>
                    <a:pt x="805" y="1183"/>
                  </a:cubicBezTo>
                  <a:cubicBezTo>
                    <a:pt x="1012" y="958"/>
                    <a:pt x="1243" y="771"/>
                    <a:pt x="1508" y="623"/>
                  </a:cubicBezTo>
                  <a:cubicBezTo>
                    <a:pt x="1724" y="499"/>
                    <a:pt x="1977" y="388"/>
                    <a:pt x="2235" y="388"/>
                  </a:cubicBezTo>
                  <a:cubicBezTo>
                    <a:pt x="2300" y="388"/>
                    <a:pt x="2364" y="395"/>
                    <a:pt x="2429" y="410"/>
                  </a:cubicBezTo>
                  <a:cubicBezTo>
                    <a:pt x="2667" y="475"/>
                    <a:pt x="2905" y="745"/>
                    <a:pt x="2809" y="1003"/>
                  </a:cubicBezTo>
                  <a:cubicBezTo>
                    <a:pt x="2771" y="1100"/>
                    <a:pt x="2849" y="1175"/>
                    <a:pt x="2928" y="1175"/>
                  </a:cubicBezTo>
                  <a:cubicBezTo>
                    <a:pt x="2969" y="1175"/>
                    <a:pt x="3010" y="1154"/>
                    <a:pt x="3034" y="1106"/>
                  </a:cubicBezTo>
                  <a:cubicBezTo>
                    <a:pt x="3221" y="784"/>
                    <a:pt x="3066" y="384"/>
                    <a:pt x="2783" y="178"/>
                  </a:cubicBezTo>
                  <a:cubicBezTo>
                    <a:pt x="2610" y="50"/>
                    <a:pt x="2409" y="0"/>
                    <a:pt x="2205"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7;p56">
              <a:extLst>
                <a:ext uri="{FF2B5EF4-FFF2-40B4-BE49-F238E27FC236}">
                  <a16:creationId xmlns:a16="http://schemas.microsoft.com/office/drawing/2014/main" id="{8851412C-53CC-604B-A627-BE2ED50831C5}"/>
                </a:ext>
              </a:extLst>
            </p:cNvPr>
            <p:cNvSpPr/>
            <p:nvPr/>
          </p:nvSpPr>
          <p:spPr>
            <a:xfrm>
              <a:off x="3723525" y="1218150"/>
              <a:ext cx="163950" cy="101925"/>
            </a:xfrm>
            <a:custGeom>
              <a:avLst/>
              <a:gdLst/>
              <a:ahLst/>
              <a:cxnLst/>
              <a:rect l="l" t="t" r="r" b="b"/>
              <a:pathLst>
                <a:path w="6558" h="4077" extrusionOk="0">
                  <a:moveTo>
                    <a:pt x="5572" y="1"/>
                  </a:moveTo>
                  <a:lnTo>
                    <a:pt x="5572" y="1"/>
                  </a:lnTo>
                  <a:cubicBezTo>
                    <a:pt x="4986" y="2403"/>
                    <a:pt x="0" y="2867"/>
                    <a:pt x="0" y="2867"/>
                  </a:cubicBezTo>
                  <a:cubicBezTo>
                    <a:pt x="0" y="2867"/>
                    <a:pt x="1128" y="4077"/>
                    <a:pt x="2701" y="4077"/>
                  </a:cubicBezTo>
                  <a:cubicBezTo>
                    <a:pt x="3245" y="4077"/>
                    <a:pt x="3842" y="3932"/>
                    <a:pt x="4464" y="3544"/>
                  </a:cubicBezTo>
                  <a:cubicBezTo>
                    <a:pt x="6557" y="2236"/>
                    <a:pt x="5572" y="1"/>
                    <a:pt x="5572"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8;p56">
              <a:extLst>
                <a:ext uri="{FF2B5EF4-FFF2-40B4-BE49-F238E27FC236}">
                  <a16:creationId xmlns:a16="http://schemas.microsoft.com/office/drawing/2014/main" id="{4265B9CD-2C69-584B-A1E4-98395450FBE1}"/>
                </a:ext>
              </a:extLst>
            </p:cNvPr>
            <p:cNvSpPr/>
            <p:nvPr/>
          </p:nvSpPr>
          <p:spPr>
            <a:xfrm>
              <a:off x="4017075" y="1238125"/>
              <a:ext cx="99350" cy="63275"/>
            </a:xfrm>
            <a:custGeom>
              <a:avLst/>
              <a:gdLst/>
              <a:ahLst/>
              <a:cxnLst/>
              <a:rect l="l" t="t" r="r" b="b"/>
              <a:pathLst>
                <a:path w="3974" h="2531" extrusionOk="0">
                  <a:moveTo>
                    <a:pt x="3614" y="1"/>
                  </a:moveTo>
                  <a:lnTo>
                    <a:pt x="3614" y="1"/>
                  </a:lnTo>
                  <a:cubicBezTo>
                    <a:pt x="3494" y="413"/>
                    <a:pt x="2832" y="780"/>
                    <a:pt x="1983" y="780"/>
                  </a:cubicBezTo>
                  <a:cubicBezTo>
                    <a:pt x="1374" y="780"/>
                    <a:pt x="670" y="592"/>
                    <a:pt x="1" y="97"/>
                  </a:cubicBezTo>
                  <a:lnTo>
                    <a:pt x="1" y="97"/>
                  </a:lnTo>
                  <a:cubicBezTo>
                    <a:pt x="1" y="97"/>
                    <a:pt x="471" y="1991"/>
                    <a:pt x="2229" y="2468"/>
                  </a:cubicBezTo>
                  <a:cubicBezTo>
                    <a:pt x="2389" y="2511"/>
                    <a:pt x="2534" y="2531"/>
                    <a:pt x="2665" y="2531"/>
                  </a:cubicBezTo>
                  <a:cubicBezTo>
                    <a:pt x="3974" y="2531"/>
                    <a:pt x="3895" y="539"/>
                    <a:pt x="3614"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59;p56">
              <a:extLst>
                <a:ext uri="{FF2B5EF4-FFF2-40B4-BE49-F238E27FC236}">
                  <a16:creationId xmlns:a16="http://schemas.microsoft.com/office/drawing/2014/main" id="{1620678B-A076-E24C-8AB4-632477DDB939}"/>
                </a:ext>
              </a:extLst>
            </p:cNvPr>
            <p:cNvSpPr/>
            <p:nvPr/>
          </p:nvSpPr>
          <p:spPr>
            <a:xfrm>
              <a:off x="3956200" y="1129825"/>
              <a:ext cx="75075" cy="190050"/>
            </a:xfrm>
            <a:custGeom>
              <a:avLst/>
              <a:gdLst/>
              <a:ahLst/>
              <a:cxnLst/>
              <a:rect l="l" t="t" r="r" b="b"/>
              <a:pathLst>
                <a:path w="3003" h="7602" extrusionOk="0">
                  <a:moveTo>
                    <a:pt x="169" y="1"/>
                  </a:moveTo>
                  <a:cubicBezTo>
                    <a:pt x="142" y="1"/>
                    <a:pt x="117" y="17"/>
                    <a:pt x="110" y="49"/>
                  </a:cubicBezTo>
                  <a:cubicBezTo>
                    <a:pt x="1" y="481"/>
                    <a:pt x="33" y="957"/>
                    <a:pt x="33" y="1402"/>
                  </a:cubicBezTo>
                  <a:cubicBezTo>
                    <a:pt x="33" y="1885"/>
                    <a:pt x="52" y="2362"/>
                    <a:pt x="65" y="2845"/>
                  </a:cubicBezTo>
                  <a:cubicBezTo>
                    <a:pt x="84" y="3804"/>
                    <a:pt x="104" y="4771"/>
                    <a:pt x="130" y="5730"/>
                  </a:cubicBezTo>
                  <a:cubicBezTo>
                    <a:pt x="135" y="5826"/>
                    <a:pt x="214" y="5896"/>
                    <a:pt x="306" y="5896"/>
                  </a:cubicBezTo>
                  <a:cubicBezTo>
                    <a:pt x="320" y="5896"/>
                    <a:pt x="334" y="5895"/>
                    <a:pt x="349" y="5891"/>
                  </a:cubicBezTo>
                  <a:cubicBezTo>
                    <a:pt x="639" y="5816"/>
                    <a:pt x="958" y="5753"/>
                    <a:pt x="1270" y="5753"/>
                  </a:cubicBezTo>
                  <a:cubicBezTo>
                    <a:pt x="1622" y="5753"/>
                    <a:pt x="1965" y="5833"/>
                    <a:pt x="2249" y="6065"/>
                  </a:cubicBezTo>
                  <a:cubicBezTo>
                    <a:pt x="2706" y="6432"/>
                    <a:pt x="2758" y="7199"/>
                    <a:pt x="2171" y="7463"/>
                  </a:cubicBezTo>
                  <a:cubicBezTo>
                    <a:pt x="2101" y="7498"/>
                    <a:pt x="2137" y="7602"/>
                    <a:pt x="2202" y="7602"/>
                  </a:cubicBezTo>
                  <a:cubicBezTo>
                    <a:pt x="2209" y="7602"/>
                    <a:pt x="2216" y="7601"/>
                    <a:pt x="2223" y="7598"/>
                  </a:cubicBezTo>
                  <a:cubicBezTo>
                    <a:pt x="2874" y="7366"/>
                    <a:pt x="3002" y="6548"/>
                    <a:pt x="2616" y="6033"/>
                  </a:cubicBezTo>
                  <a:cubicBezTo>
                    <a:pt x="2271" y="5576"/>
                    <a:pt x="1768" y="5428"/>
                    <a:pt x="1245" y="5428"/>
                  </a:cubicBezTo>
                  <a:cubicBezTo>
                    <a:pt x="986" y="5428"/>
                    <a:pt x="723" y="5464"/>
                    <a:pt x="471" y="5518"/>
                  </a:cubicBezTo>
                  <a:cubicBezTo>
                    <a:pt x="452" y="4622"/>
                    <a:pt x="426" y="3734"/>
                    <a:pt x="407" y="2845"/>
                  </a:cubicBezTo>
                  <a:cubicBezTo>
                    <a:pt x="394" y="2362"/>
                    <a:pt x="387" y="1885"/>
                    <a:pt x="368" y="1402"/>
                  </a:cubicBezTo>
                  <a:cubicBezTo>
                    <a:pt x="349" y="957"/>
                    <a:pt x="361" y="474"/>
                    <a:pt x="233" y="49"/>
                  </a:cubicBezTo>
                  <a:cubicBezTo>
                    <a:pt x="223" y="17"/>
                    <a:pt x="196" y="1"/>
                    <a:pt x="169"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60;p56">
              <a:extLst>
                <a:ext uri="{FF2B5EF4-FFF2-40B4-BE49-F238E27FC236}">
                  <a16:creationId xmlns:a16="http://schemas.microsoft.com/office/drawing/2014/main" id="{C6EA3F60-6965-AB48-84A2-E10E1C5E84D5}"/>
                </a:ext>
              </a:extLst>
            </p:cNvPr>
            <p:cNvSpPr/>
            <p:nvPr/>
          </p:nvSpPr>
          <p:spPr>
            <a:xfrm>
              <a:off x="3942025" y="1164850"/>
              <a:ext cx="83125" cy="153600"/>
            </a:xfrm>
            <a:custGeom>
              <a:avLst/>
              <a:gdLst/>
              <a:ahLst/>
              <a:cxnLst/>
              <a:rect l="l" t="t" r="r" b="b"/>
              <a:pathLst>
                <a:path w="3325" h="6144" extrusionOk="0">
                  <a:moveTo>
                    <a:pt x="600" y="1"/>
                  </a:moveTo>
                  <a:cubicBezTo>
                    <a:pt x="600" y="1"/>
                    <a:pt x="1" y="3531"/>
                    <a:pt x="226" y="4909"/>
                  </a:cubicBezTo>
                  <a:cubicBezTo>
                    <a:pt x="388" y="5902"/>
                    <a:pt x="1242" y="6143"/>
                    <a:pt x="1976" y="6143"/>
                  </a:cubicBezTo>
                  <a:cubicBezTo>
                    <a:pt x="2265" y="6143"/>
                    <a:pt x="2536" y="6106"/>
                    <a:pt x="2738" y="6062"/>
                  </a:cubicBezTo>
                  <a:cubicBezTo>
                    <a:pt x="3325" y="5798"/>
                    <a:pt x="3273" y="5031"/>
                    <a:pt x="2816" y="4664"/>
                  </a:cubicBezTo>
                  <a:cubicBezTo>
                    <a:pt x="2532" y="4432"/>
                    <a:pt x="2189" y="4352"/>
                    <a:pt x="1837" y="4352"/>
                  </a:cubicBezTo>
                  <a:cubicBezTo>
                    <a:pt x="1525" y="4352"/>
                    <a:pt x="1206" y="4415"/>
                    <a:pt x="916" y="4490"/>
                  </a:cubicBezTo>
                  <a:cubicBezTo>
                    <a:pt x="901" y="4494"/>
                    <a:pt x="887" y="4495"/>
                    <a:pt x="873" y="4495"/>
                  </a:cubicBezTo>
                  <a:cubicBezTo>
                    <a:pt x="781" y="4495"/>
                    <a:pt x="702" y="4425"/>
                    <a:pt x="697" y="4329"/>
                  </a:cubicBezTo>
                  <a:cubicBezTo>
                    <a:pt x="671" y="3370"/>
                    <a:pt x="651" y="2403"/>
                    <a:pt x="632" y="1444"/>
                  </a:cubicBezTo>
                  <a:cubicBezTo>
                    <a:pt x="619" y="961"/>
                    <a:pt x="600" y="477"/>
                    <a:pt x="600"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61;p56">
              <a:extLst>
                <a:ext uri="{FF2B5EF4-FFF2-40B4-BE49-F238E27FC236}">
                  <a16:creationId xmlns:a16="http://schemas.microsoft.com/office/drawing/2014/main" id="{B1258370-1C26-3D41-B52D-FCCAF2AACD43}"/>
                </a:ext>
              </a:extLst>
            </p:cNvPr>
            <p:cNvSpPr/>
            <p:nvPr/>
          </p:nvSpPr>
          <p:spPr>
            <a:xfrm>
              <a:off x="3468275" y="1478100"/>
              <a:ext cx="604700" cy="248250"/>
            </a:xfrm>
            <a:custGeom>
              <a:avLst/>
              <a:gdLst/>
              <a:ahLst/>
              <a:cxnLst/>
              <a:rect l="l" t="t" r="r" b="b"/>
              <a:pathLst>
                <a:path w="24188" h="9930" extrusionOk="0">
                  <a:moveTo>
                    <a:pt x="4781" y="1"/>
                  </a:moveTo>
                  <a:cubicBezTo>
                    <a:pt x="3373" y="1"/>
                    <a:pt x="3427" y="966"/>
                    <a:pt x="2635" y="2666"/>
                  </a:cubicBezTo>
                  <a:cubicBezTo>
                    <a:pt x="464" y="3400"/>
                    <a:pt x="1" y="4328"/>
                    <a:pt x="1263" y="5661"/>
                  </a:cubicBezTo>
                  <a:cubicBezTo>
                    <a:pt x="3102" y="8039"/>
                    <a:pt x="9386" y="9930"/>
                    <a:pt x="15128" y="9930"/>
                  </a:cubicBezTo>
                  <a:cubicBezTo>
                    <a:pt x="18175" y="9930"/>
                    <a:pt x="21070" y="9397"/>
                    <a:pt x="23067" y="8122"/>
                  </a:cubicBezTo>
                  <a:cubicBezTo>
                    <a:pt x="24188" y="6924"/>
                    <a:pt x="21592" y="5674"/>
                    <a:pt x="22590" y="4328"/>
                  </a:cubicBezTo>
                  <a:cubicBezTo>
                    <a:pt x="23595" y="605"/>
                    <a:pt x="16961" y="4444"/>
                    <a:pt x="5997" y="154"/>
                  </a:cubicBezTo>
                  <a:cubicBezTo>
                    <a:pt x="5498" y="51"/>
                    <a:pt x="5102" y="1"/>
                    <a:pt x="4781"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62;p56">
              <a:extLst>
                <a:ext uri="{FF2B5EF4-FFF2-40B4-BE49-F238E27FC236}">
                  <a16:creationId xmlns:a16="http://schemas.microsoft.com/office/drawing/2014/main" id="{8708A191-022F-0E4E-84A1-F41D709053DA}"/>
                </a:ext>
              </a:extLst>
            </p:cNvPr>
            <p:cNvSpPr/>
            <p:nvPr/>
          </p:nvSpPr>
          <p:spPr>
            <a:xfrm>
              <a:off x="3621100" y="1482450"/>
              <a:ext cx="213225" cy="493225"/>
            </a:xfrm>
            <a:custGeom>
              <a:avLst/>
              <a:gdLst/>
              <a:ahLst/>
              <a:cxnLst/>
              <a:rect l="l" t="t" r="r" b="b"/>
              <a:pathLst>
                <a:path w="8529" h="19729" extrusionOk="0">
                  <a:moveTo>
                    <a:pt x="3676" y="1"/>
                  </a:moveTo>
                  <a:cubicBezTo>
                    <a:pt x="3502" y="1"/>
                    <a:pt x="3335" y="16"/>
                    <a:pt x="3176" y="51"/>
                  </a:cubicBezTo>
                  <a:cubicBezTo>
                    <a:pt x="2248" y="250"/>
                    <a:pt x="1894" y="1204"/>
                    <a:pt x="1566" y="1989"/>
                  </a:cubicBezTo>
                  <a:cubicBezTo>
                    <a:pt x="561" y="4360"/>
                    <a:pt x="187" y="6956"/>
                    <a:pt x="103" y="9513"/>
                  </a:cubicBezTo>
                  <a:cubicBezTo>
                    <a:pt x="0" y="12914"/>
                    <a:pt x="406" y="16321"/>
                    <a:pt x="445" y="19729"/>
                  </a:cubicBezTo>
                  <a:lnTo>
                    <a:pt x="7904" y="19220"/>
                  </a:lnTo>
                  <a:cubicBezTo>
                    <a:pt x="7685" y="16772"/>
                    <a:pt x="7131" y="14383"/>
                    <a:pt x="6886" y="11941"/>
                  </a:cubicBezTo>
                  <a:cubicBezTo>
                    <a:pt x="6641" y="9506"/>
                    <a:pt x="6719" y="6969"/>
                    <a:pt x="7704" y="4727"/>
                  </a:cubicBezTo>
                  <a:cubicBezTo>
                    <a:pt x="7949" y="4167"/>
                    <a:pt x="8252" y="3619"/>
                    <a:pt x="8393" y="3026"/>
                  </a:cubicBezTo>
                  <a:cubicBezTo>
                    <a:pt x="8529" y="2427"/>
                    <a:pt x="8471" y="1745"/>
                    <a:pt x="8065" y="1287"/>
                  </a:cubicBezTo>
                  <a:cubicBezTo>
                    <a:pt x="7672" y="856"/>
                    <a:pt x="7066" y="714"/>
                    <a:pt x="6500" y="598"/>
                  </a:cubicBezTo>
                  <a:cubicBezTo>
                    <a:pt x="5681" y="425"/>
                    <a:pt x="4594" y="1"/>
                    <a:pt x="3676" y="1"/>
                  </a:cubicBezTo>
                  <a:close/>
                </a:path>
              </a:pathLst>
            </a:custGeom>
            <a:solidFill>
              <a:srgbClr val="F2C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63;p56">
              <a:extLst>
                <a:ext uri="{FF2B5EF4-FFF2-40B4-BE49-F238E27FC236}">
                  <a16:creationId xmlns:a16="http://schemas.microsoft.com/office/drawing/2014/main" id="{486D73C2-72D7-584E-A7F0-BC5C6DD7FA8C}"/>
                </a:ext>
              </a:extLst>
            </p:cNvPr>
            <p:cNvSpPr/>
            <p:nvPr/>
          </p:nvSpPr>
          <p:spPr>
            <a:xfrm>
              <a:off x="3821425" y="1772025"/>
              <a:ext cx="303825" cy="258000"/>
            </a:xfrm>
            <a:custGeom>
              <a:avLst/>
              <a:gdLst/>
              <a:ahLst/>
              <a:cxnLst/>
              <a:rect l="l" t="t" r="r" b="b"/>
              <a:pathLst>
                <a:path w="12153" h="10320" extrusionOk="0">
                  <a:moveTo>
                    <a:pt x="7215" y="1"/>
                  </a:moveTo>
                  <a:cubicBezTo>
                    <a:pt x="6853" y="1"/>
                    <a:pt x="6471" y="34"/>
                    <a:pt x="6068" y="107"/>
                  </a:cubicBezTo>
                  <a:cubicBezTo>
                    <a:pt x="4445" y="403"/>
                    <a:pt x="2892" y="2735"/>
                    <a:pt x="1044" y="5473"/>
                  </a:cubicBezTo>
                  <a:cubicBezTo>
                    <a:pt x="496" y="6278"/>
                    <a:pt x="0" y="6626"/>
                    <a:pt x="374" y="7856"/>
                  </a:cubicBezTo>
                  <a:cubicBezTo>
                    <a:pt x="748" y="9086"/>
                    <a:pt x="2062" y="10259"/>
                    <a:pt x="2880" y="10317"/>
                  </a:cubicBezTo>
                  <a:cubicBezTo>
                    <a:pt x="2910" y="10319"/>
                    <a:pt x="2941" y="10320"/>
                    <a:pt x="2972" y="10320"/>
                  </a:cubicBezTo>
                  <a:cubicBezTo>
                    <a:pt x="4032" y="10320"/>
                    <a:pt x="5648" y="9166"/>
                    <a:pt x="6925" y="7714"/>
                  </a:cubicBezTo>
                  <a:cubicBezTo>
                    <a:pt x="8239" y="6220"/>
                    <a:pt x="9372" y="5962"/>
                    <a:pt x="10442" y="5827"/>
                  </a:cubicBezTo>
                  <a:cubicBezTo>
                    <a:pt x="11498" y="5698"/>
                    <a:pt x="11569" y="5170"/>
                    <a:pt x="11054" y="4957"/>
                  </a:cubicBezTo>
                  <a:cubicBezTo>
                    <a:pt x="10772" y="4846"/>
                    <a:pt x="10412" y="4780"/>
                    <a:pt x="9894" y="4780"/>
                  </a:cubicBezTo>
                  <a:cubicBezTo>
                    <a:pt x="9452" y="4780"/>
                    <a:pt x="8895" y="4828"/>
                    <a:pt x="8174" y="4938"/>
                  </a:cubicBezTo>
                  <a:cubicBezTo>
                    <a:pt x="8731" y="4551"/>
                    <a:pt x="9175" y="4444"/>
                    <a:pt x="9605" y="4444"/>
                  </a:cubicBezTo>
                  <a:cubicBezTo>
                    <a:pt x="10071" y="4444"/>
                    <a:pt x="10520" y="4570"/>
                    <a:pt x="11079" y="4603"/>
                  </a:cubicBezTo>
                  <a:cubicBezTo>
                    <a:pt x="11125" y="4606"/>
                    <a:pt x="11168" y="4608"/>
                    <a:pt x="11209" y="4608"/>
                  </a:cubicBezTo>
                  <a:cubicBezTo>
                    <a:pt x="12152" y="4608"/>
                    <a:pt x="12022" y="3854"/>
                    <a:pt x="10738" y="3360"/>
                  </a:cubicBezTo>
                  <a:cubicBezTo>
                    <a:pt x="10411" y="3233"/>
                    <a:pt x="9917" y="3172"/>
                    <a:pt x="9397" y="3172"/>
                  </a:cubicBezTo>
                  <a:cubicBezTo>
                    <a:pt x="8831" y="3172"/>
                    <a:pt x="8234" y="3245"/>
                    <a:pt x="7788" y="3386"/>
                  </a:cubicBezTo>
                  <a:cubicBezTo>
                    <a:pt x="8275" y="3123"/>
                    <a:pt x="8762" y="3041"/>
                    <a:pt x="9222" y="3041"/>
                  </a:cubicBezTo>
                  <a:cubicBezTo>
                    <a:pt x="9991" y="3041"/>
                    <a:pt x="10686" y="3271"/>
                    <a:pt x="11182" y="3271"/>
                  </a:cubicBezTo>
                  <a:cubicBezTo>
                    <a:pt x="11351" y="3271"/>
                    <a:pt x="11496" y="3244"/>
                    <a:pt x="11614" y="3173"/>
                  </a:cubicBezTo>
                  <a:cubicBezTo>
                    <a:pt x="11904" y="2993"/>
                    <a:pt x="11736" y="2368"/>
                    <a:pt x="10970" y="2052"/>
                  </a:cubicBezTo>
                  <a:cubicBezTo>
                    <a:pt x="9963" y="1635"/>
                    <a:pt x="8988" y="1503"/>
                    <a:pt x="8206" y="1503"/>
                  </a:cubicBezTo>
                  <a:cubicBezTo>
                    <a:pt x="7733" y="1503"/>
                    <a:pt x="7331" y="1551"/>
                    <a:pt x="7034" y="1614"/>
                  </a:cubicBezTo>
                  <a:cubicBezTo>
                    <a:pt x="7422" y="1387"/>
                    <a:pt x="7820" y="1311"/>
                    <a:pt x="8206" y="1311"/>
                  </a:cubicBezTo>
                  <a:cubicBezTo>
                    <a:pt x="8985" y="1311"/>
                    <a:pt x="9715" y="1620"/>
                    <a:pt x="10218" y="1620"/>
                  </a:cubicBezTo>
                  <a:cubicBezTo>
                    <a:pt x="10286" y="1620"/>
                    <a:pt x="10350" y="1614"/>
                    <a:pt x="10410" y="1601"/>
                  </a:cubicBezTo>
                  <a:cubicBezTo>
                    <a:pt x="10906" y="1492"/>
                    <a:pt x="10551" y="1067"/>
                    <a:pt x="9959" y="725"/>
                  </a:cubicBezTo>
                  <a:cubicBezTo>
                    <a:pt x="9231" y="308"/>
                    <a:pt x="8317" y="1"/>
                    <a:pt x="7215"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64;p56">
              <a:extLst>
                <a:ext uri="{FF2B5EF4-FFF2-40B4-BE49-F238E27FC236}">
                  <a16:creationId xmlns:a16="http://schemas.microsoft.com/office/drawing/2014/main" id="{4B0DE653-6848-2F47-B0E7-229357CD930E}"/>
                </a:ext>
              </a:extLst>
            </p:cNvPr>
            <p:cNvSpPr/>
            <p:nvPr/>
          </p:nvSpPr>
          <p:spPr>
            <a:xfrm>
              <a:off x="3791800" y="1913000"/>
              <a:ext cx="156550" cy="148825"/>
            </a:xfrm>
            <a:custGeom>
              <a:avLst/>
              <a:gdLst/>
              <a:ahLst/>
              <a:cxnLst/>
              <a:rect l="l" t="t" r="r" b="b"/>
              <a:pathLst>
                <a:path w="6262" h="5953" extrusionOk="0">
                  <a:moveTo>
                    <a:pt x="1407" y="0"/>
                  </a:moveTo>
                  <a:cubicBezTo>
                    <a:pt x="877" y="0"/>
                    <a:pt x="1" y="1746"/>
                    <a:pt x="58" y="2172"/>
                  </a:cubicBezTo>
                  <a:cubicBezTo>
                    <a:pt x="115" y="2593"/>
                    <a:pt x="3355" y="5953"/>
                    <a:pt x="4158" y="5953"/>
                  </a:cubicBezTo>
                  <a:cubicBezTo>
                    <a:pt x="4178" y="5953"/>
                    <a:pt x="4196" y="5951"/>
                    <a:pt x="4213" y="5946"/>
                  </a:cubicBezTo>
                  <a:cubicBezTo>
                    <a:pt x="4902" y="5773"/>
                    <a:pt x="6261" y="5289"/>
                    <a:pt x="6003" y="4343"/>
                  </a:cubicBezTo>
                  <a:cubicBezTo>
                    <a:pt x="5862" y="3827"/>
                    <a:pt x="2416" y="98"/>
                    <a:pt x="1430" y="1"/>
                  </a:cubicBezTo>
                  <a:cubicBezTo>
                    <a:pt x="1423" y="0"/>
                    <a:pt x="1415" y="0"/>
                    <a:pt x="1407"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65;p56">
              <a:extLst>
                <a:ext uri="{FF2B5EF4-FFF2-40B4-BE49-F238E27FC236}">
                  <a16:creationId xmlns:a16="http://schemas.microsoft.com/office/drawing/2014/main" id="{15DF9FB5-FB49-7148-9F25-ABF0A0C957AF}"/>
                </a:ext>
              </a:extLst>
            </p:cNvPr>
            <p:cNvSpPr/>
            <p:nvPr/>
          </p:nvSpPr>
          <p:spPr>
            <a:xfrm>
              <a:off x="3352500" y="1643450"/>
              <a:ext cx="248925" cy="209850"/>
            </a:xfrm>
            <a:custGeom>
              <a:avLst/>
              <a:gdLst/>
              <a:ahLst/>
              <a:cxnLst/>
              <a:rect l="l" t="t" r="r" b="b"/>
              <a:pathLst>
                <a:path w="9957" h="8394" extrusionOk="0">
                  <a:moveTo>
                    <a:pt x="5855" y="0"/>
                  </a:moveTo>
                  <a:cubicBezTo>
                    <a:pt x="5844" y="0"/>
                    <a:pt x="5834" y="0"/>
                    <a:pt x="5823" y="0"/>
                  </a:cubicBezTo>
                  <a:cubicBezTo>
                    <a:pt x="2937" y="26"/>
                    <a:pt x="709" y="2577"/>
                    <a:pt x="0" y="7839"/>
                  </a:cubicBezTo>
                  <a:lnTo>
                    <a:pt x="9327" y="8393"/>
                  </a:lnTo>
                  <a:cubicBezTo>
                    <a:pt x="9956" y="4350"/>
                    <a:pt x="8718" y="0"/>
                    <a:pt x="5855"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66;p56">
              <a:extLst>
                <a:ext uri="{FF2B5EF4-FFF2-40B4-BE49-F238E27FC236}">
                  <a16:creationId xmlns:a16="http://schemas.microsoft.com/office/drawing/2014/main" id="{1A9ED20A-A538-CD46-86A0-8DB8C10F5DF1}"/>
                </a:ext>
              </a:extLst>
            </p:cNvPr>
            <p:cNvSpPr/>
            <p:nvPr/>
          </p:nvSpPr>
          <p:spPr>
            <a:xfrm>
              <a:off x="3781325" y="1937825"/>
              <a:ext cx="139325" cy="135600"/>
            </a:xfrm>
            <a:custGeom>
              <a:avLst/>
              <a:gdLst/>
              <a:ahLst/>
              <a:cxnLst/>
              <a:rect l="l" t="t" r="r" b="b"/>
              <a:pathLst>
                <a:path w="5573" h="5424" extrusionOk="0">
                  <a:moveTo>
                    <a:pt x="0" y="0"/>
                  </a:moveTo>
                  <a:lnTo>
                    <a:pt x="5572" y="5424"/>
                  </a:lnTo>
                  <a:cubicBezTo>
                    <a:pt x="5476" y="3066"/>
                    <a:pt x="1798" y="45"/>
                    <a:pt x="0" y="0"/>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67;p56">
              <a:extLst>
                <a:ext uri="{FF2B5EF4-FFF2-40B4-BE49-F238E27FC236}">
                  <a16:creationId xmlns:a16="http://schemas.microsoft.com/office/drawing/2014/main" id="{A00218AF-1FD0-DA48-93F8-F83B920DDB45}"/>
                </a:ext>
              </a:extLst>
            </p:cNvPr>
            <p:cNvSpPr/>
            <p:nvPr/>
          </p:nvSpPr>
          <p:spPr>
            <a:xfrm>
              <a:off x="4575525" y="1421500"/>
              <a:ext cx="242075" cy="172900"/>
            </a:xfrm>
            <a:custGeom>
              <a:avLst/>
              <a:gdLst/>
              <a:ahLst/>
              <a:cxnLst/>
              <a:rect l="l" t="t" r="r" b="b"/>
              <a:pathLst>
                <a:path w="9683" h="6916" extrusionOk="0">
                  <a:moveTo>
                    <a:pt x="4" y="1"/>
                  </a:moveTo>
                  <a:cubicBezTo>
                    <a:pt x="2" y="1"/>
                    <a:pt x="1" y="1"/>
                    <a:pt x="1" y="2"/>
                  </a:cubicBezTo>
                  <a:cubicBezTo>
                    <a:pt x="14" y="22"/>
                    <a:pt x="59" y="556"/>
                    <a:pt x="220" y="1316"/>
                  </a:cubicBezTo>
                  <a:cubicBezTo>
                    <a:pt x="549" y="1458"/>
                    <a:pt x="871" y="1600"/>
                    <a:pt x="1186" y="1748"/>
                  </a:cubicBezTo>
                  <a:cubicBezTo>
                    <a:pt x="2339" y="2302"/>
                    <a:pt x="3441" y="2965"/>
                    <a:pt x="4478" y="3719"/>
                  </a:cubicBezTo>
                  <a:cubicBezTo>
                    <a:pt x="5425" y="4408"/>
                    <a:pt x="6301" y="5181"/>
                    <a:pt x="7003" y="6121"/>
                  </a:cubicBezTo>
                  <a:cubicBezTo>
                    <a:pt x="7144" y="6315"/>
                    <a:pt x="7273" y="6508"/>
                    <a:pt x="7396" y="6708"/>
                  </a:cubicBezTo>
                  <a:cubicBezTo>
                    <a:pt x="7476" y="6841"/>
                    <a:pt x="7620" y="6916"/>
                    <a:pt x="7769" y="6916"/>
                  </a:cubicBezTo>
                  <a:cubicBezTo>
                    <a:pt x="7837" y="6916"/>
                    <a:pt x="7905" y="6901"/>
                    <a:pt x="7969" y="6869"/>
                  </a:cubicBezTo>
                  <a:cubicBezTo>
                    <a:pt x="9025" y="6334"/>
                    <a:pt x="9682" y="5355"/>
                    <a:pt x="9360" y="3970"/>
                  </a:cubicBezTo>
                  <a:cubicBezTo>
                    <a:pt x="9360" y="3970"/>
                    <a:pt x="9161" y="2849"/>
                    <a:pt x="7209" y="2128"/>
                  </a:cubicBezTo>
                  <a:cubicBezTo>
                    <a:pt x="5297" y="1413"/>
                    <a:pt x="158" y="1"/>
                    <a:pt x="4"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668;p56">
              <a:extLst>
                <a:ext uri="{FF2B5EF4-FFF2-40B4-BE49-F238E27FC236}">
                  <a16:creationId xmlns:a16="http://schemas.microsoft.com/office/drawing/2014/main" id="{EAA2FB68-CC16-884D-AE69-FCBA8D3527AA}"/>
                </a:ext>
              </a:extLst>
            </p:cNvPr>
            <p:cNvSpPr/>
            <p:nvPr/>
          </p:nvSpPr>
          <p:spPr>
            <a:xfrm>
              <a:off x="4107575" y="1329050"/>
              <a:ext cx="725975" cy="609850"/>
            </a:xfrm>
            <a:custGeom>
              <a:avLst/>
              <a:gdLst/>
              <a:ahLst/>
              <a:cxnLst/>
              <a:rect l="l" t="t" r="r" b="b"/>
              <a:pathLst>
                <a:path w="29039" h="24394" extrusionOk="0">
                  <a:moveTo>
                    <a:pt x="5548" y="0"/>
                  </a:moveTo>
                  <a:cubicBezTo>
                    <a:pt x="4560" y="0"/>
                    <a:pt x="3575" y="66"/>
                    <a:pt x="2603" y="228"/>
                  </a:cubicBezTo>
                  <a:cubicBezTo>
                    <a:pt x="1604" y="396"/>
                    <a:pt x="464" y="827"/>
                    <a:pt x="232" y="1806"/>
                  </a:cubicBezTo>
                  <a:cubicBezTo>
                    <a:pt x="1" y="2792"/>
                    <a:pt x="832" y="3681"/>
                    <a:pt x="1585" y="4351"/>
                  </a:cubicBezTo>
                  <a:cubicBezTo>
                    <a:pt x="4941" y="7314"/>
                    <a:pt x="8477" y="10341"/>
                    <a:pt x="10255" y="14444"/>
                  </a:cubicBezTo>
                  <a:cubicBezTo>
                    <a:pt x="10970" y="16074"/>
                    <a:pt x="11370" y="17826"/>
                    <a:pt x="12020" y="19488"/>
                  </a:cubicBezTo>
                  <a:cubicBezTo>
                    <a:pt x="12664" y="21150"/>
                    <a:pt x="13605" y="22773"/>
                    <a:pt x="15099" y="23746"/>
                  </a:cubicBezTo>
                  <a:cubicBezTo>
                    <a:pt x="15697" y="24141"/>
                    <a:pt x="16447" y="24394"/>
                    <a:pt x="17157" y="24394"/>
                  </a:cubicBezTo>
                  <a:cubicBezTo>
                    <a:pt x="17755" y="24394"/>
                    <a:pt x="18324" y="24215"/>
                    <a:pt x="18751" y="23791"/>
                  </a:cubicBezTo>
                  <a:cubicBezTo>
                    <a:pt x="20091" y="22464"/>
                    <a:pt x="18996" y="20023"/>
                    <a:pt x="19930" y="18386"/>
                  </a:cubicBezTo>
                  <a:cubicBezTo>
                    <a:pt x="20439" y="17491"/>
                    <a:pt x="21482" y="17008"/>
                    <a:pt x="22507" y="16905"/>
                  </a:cubicBezTo>
                  <a:cubicBezTo>
                    <a:pt x="22687" y="16887"/>
                    <a:pt x="22867" y="16879"/>
                    <a:pt x="23048" y="16879"/>
                  </a:cubicBezTo>
                  <a:cubicBezTo>
                    <a:pt x="23891" y="16879"/>
                    <a:pt x="24733" y="17057"/>
                    <a:pt x="25566" y="17227"/>
                  </a:cubicBezTo>
                  <a:cubicBezTo>
                    <a:pt x="26000" y="17315"/>
                    <a:pt x="26444" y="17402"/>
                    <a:pt x="26883" y="17402"/>
                  </a:cubicBezTo>
                  <a:cubicBezTo>
                    <a:pt x="27057" y="17402"/>
                    <a:pt x="27230" y="17389"/>
                    <a:pt x="27402" y="17356"/>
                  </a:cubicBezTo>
                  <a:cubicBezTo>
                    <a:pt x="28007" y="17240"/>
                    <a:pt x="28613" y="16853"/>
                    <a:pt x="28787" y="16267"/>
                  </a:cubicBezTo>
                  <a:cubicBezTo>
                    <a:pt x="29038" y="15417"/>
                    <a:pt x="28381" y="14586"/>
                    <a:pt x="27769" y="13942"/>
                  </a:cubicBezTo>
                  <a:lnTo>
                    <a:pt x="24497" y="10477"/>
                  </a:lnTo>
                  <a:cubicBezTo>
                    <a:pt x="23814" y="9755"/>
                    <a:pt x="23073" y="8860"/>
                    <a:pt x="23280" y="7881"/>
                  </a:cubicBezTo>
                  <a:cubicBezTo>
                    <a:pt x="23466" y="6979"/>
                    <a:pt x="24439" y="6418"/>
                    <a:pt x="25360" y="6386"/>
                  </a:cubicBezTo>
                  <a:cubicBezTo>
                    <a:pt x="25388" y="6385"/>
                    <a:pt x="25416" y="6385"/>
                    <a:pt x="25444" y="6385"/>
                  </a:cubicBezTo>
                  <a:cubicBezTo>
                    <a:pt x="26416" y="6385"/>
                    <a:pt x="27196" y="6931"/>
                    <a:pt x="28098" y="7739"/>
                  </a:cubicBezTo>
                  <a:cubicBezTo>
                    <a:pt x="27975" y="6921"/>
                    <a:pt x="26442" y="5697"/>
                    <a:pt x="25817" y="5369"/>
                  </a:cubicBezTo>
                  <a:cubicBezTo>
                    <a:pt x="24523" y="4692"/>
                    <a:pt x="23202" y="4074"/>
                    <a:pt x="21850" y="3520"/>
                  </a:cubicBezTo>
                  <a:cubicBezTo>
                    <a:pt x="19144" y="2406"/>
                    <a:pt x="16342" y="1542"/>
                    <a:pt x="13482" y="943"/>
                  </a:cubicBezTo>
                  <a:cubicBezTo>
                    <a:pt x="11898" y="608"/>
                    <a:pt x="10300" y="351"/>
                    <a:pt x="8690" y="183"/>
                  </a:cubicBezTo>
                  <a:cubicBezTo>
                    <a:pt x="7646" y="74"/>
                    <a:pt x="6595" y="0"/>
                    <a:pt x="5548" y="0"/>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69;p56">
              <a:extLst>
                <a:ext uri="{FF2B5EF4-FFF2-40B4-BE49-F238E27FC236}">
                  <a16:creationId xmlns:a16="http://schemas.microsoft.com/office/drawing/2014/main" id="{1FD03401-412B-C343-ACF8-2DD2FE10161B}"/>
                </a:ext>
              </a:extLst>
            </p:cNvPr>
            <p:cNvSpPr/>
            <p:nvPr/>
          </p:nvSpPr>
          <p:spPr>
            <a:xfrm>
              <a:off x="4217075" y="1408350"/>
              <a:ext cx="531450" cy="287150"/>
            </a:xfrm>
            <a:custGeom>
              <a:avLst/>
              <a:gdLst/>
              <a:ahLst/>
              <a:cxnLst/>
              <a:rect l="l" t="t" r="r" b="b"/>
              <a:pathLst>
                <a:path w="21258" h="11486" extrusionOk="0">
                  <a:moveTo>
                    <a:pt x="407" y="0"/>
                  </a:moveTo>
                  <a:cubicBezTo>
                    <a:pt x="236" y="0"/>
                    <a:pt x="135" y="33"/>
                    <a:pt x="117" y="103"/>
                  </a:cubicBezTo>
                  <a:cubicBezTo>
                    <a:pt x="1" y="535"/>
                    <a:pt x="4703" y="2557"/>
                    <a:pt x="7421" y="4573"/>
                  </a:cubicBezTo>
                  <a:cubicBezTo>
                    <a:pt x="9130" y="5845"/>
                    <a:pt x="10289" y="6393"/>
                    <a:pt x="10634" y="6393"/>
                  </a:cubicBezTo>
                  <a:cubicBezTo>
                    <a:pt x="10838" y="6393"/>
                    <a:pt x="10758" y="6202"/>
                    <a:pt x="10339" y="5855"/>
                  </a:cubicBezTo>
                  <a:cubicBezTo>
                    <a:pt x="9410" y="5086"/>
                    <a:pt x="9457" y="4579"/>
                    <a:pt x="9934" y="4579"/>
                  </a:cubicBezTo>
                  <a:cubicBezTo>
                    <a:pt x="10036" y="4579"/>
                    <a:pt x="10158" y="4602"/>
                    <a:pt x="10294" y="4651"/>
                  </a:cubicBezTo>
                  <a:cubicBezTo>
                    <a:pt x="15762" y="6563"/>
                    <a:pt x="19759" y="11485"/>
                    <a:pt x="20605" y="11485"/>
                  </a:cubicBezTo>
                  <a:cubicBezTo>
                    <a:pt x="20648" y="11485"/>
                    <a:pt x="20683" y="11473"/>
                    <a:pt x="20710" y="11446"/>
                  </a:cubicBezTo>
                  <a:cubicBezTo>
                    <a:pt x="21257" y="10905"/>
                    <a:pt x="16516" y="6828"/>
                    <a:pt x="12239" y="4496"/>
                  </a:cubicBezTo>
                  <a:cubicBezTo>
                    <a:pt x="8415" y="2408"/>
                    <a:pt x="1865" y="0"/>
                    <a:pt x="407"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70;p56">
              <a:extLst>
                <a:ext uri="{FF2B5EF4-FFF2-40B4-BE49-F238E27FC236}">
                  <a16:creationId xmlns:a16="http://schemas.microsoft.com/office/drawing/2014/main" id="{70D61292-4C5F-654D-BD28-B2567077061F}"/>
                </a:ext>
              </a:extLst>
            </p:cNvPr>
            <p:cNvSpPr/>
            <p:nvPr/>
          </p:nvSpPr>
          <p:spPr>
            <a:xfrm>
              <a:off x="4239950" y="1305375"/>
              <a:ext cx="192950" cy="134225"/>
            </a:xfrm>
            <a:custGeom>
              <a:avLst/>
              <a:gdLst/>
              <a:ahLst/>
              <a:cxnLst/>
              <a:rect l="l" t="t" r="r" b="b"/>
              <a:pathLst>
                <a:path w="7718" h="5369" extrusionOk="0">
                  <a:moveTo>
                    <a:pt x="3504" y="0"/>
                  </a:moveTo>
                  <a:cubicBezTo>
                    <a:pt x="3113" y="0"/>
                    <a:pt x="2726" y="19"/>
                    <a:pt x="2345" y="61"/>
                  </a:cubicBezTo>
                  <a:cubicBezTo>
                    <a:pt x="767" y="228"/>
                    <a:pt x="741" y="853"/>
                    <a:pt x="413" y="1588"/>
                  </a:cubicBezTo>
                  <a:cubicBezTo>
                    <a:pt x="0" y="2509"/>
                    <a:pt x="825" y="4325"/>
                    <a:pt x="1578" y="4357"/>
                  </a:cubicBezTo>
                  <a:cubicBezTo>
                    <a:pt x="1589" y="4358"/>
                    <a:pt x="1599" y="4358"/>
                    <a:pt x="1609" y="4358"/>
                  </a:cubicBezTo>
                  <a:cubicBezTo>
                    <a:pt x="2303" y="4358"/>
                    <a:pt x="1521" y="3022"/>
                    <a:pt x="2029" y="1974"/>
                  </a:cubicBezTo>
                  <a:lnTo>
                    <a:pt x="2029" y="1974"/>
                  </a:lnTo>
                  <a:cubicBezTo>
                    <a:pt x="1649" y="2760"/>
                    <a:pt x="2319" y="4898"/>
                    <a:pt x="3182" y="5137"/>
                  </a:cubicBezTo>
                  <a:cubicBezTo>
                    <a:pt x="3233" y="5150"/>
                    <a:pt x="3278" y="5157"/>
                    <a:pt x="3319" y="5157"/>
                  </a:cubicBezTo>
                  <a:cubicBezTo>
                    <a:pt x="3645" y="5157"/>
                    <a:pt x="3664" y="4755"/>
                    <a:pt x="3653" y="4538"/>
                  </a:cubicBezTo>
                  <a:cubicBezTo>
                    <a:pt x="3601" y="3791"/>
                    <a:pt x="3331" y="3024"/>
                    <a:pt x="3640" y="2296"/>
                  </a:cubicBezTo>
                  <a:lnTo>
                    <a:pt x="3640" y="2296"/>
                  </a:lnTo>
                  <a:cubicBezTo>
                    <a:pt x="3620" y="2908"/>
                    <a:pt x="3749" y="4596"/>
                    <a:pt x="4194" y="5105"/>
                  </a:cubicBezTo>
                  <a:cubicBezTo>
                    <a:pt x="4330" y="5282"/>
                    <a:pt x="4528" y="5368"/>
                    <a:pt x="4725" y="5368"/>
                  </a:cubicBezTo>
                  <a:cubicBezTo>
                    <a:pt x="4958" y="5368"/>
                    <a:pt x="5189" y="5248"/>
                    <a:pt x="5314" y="5014"/>
                  </a:cubicBezTo>
                  <a:cubicBezTo>
                    <a:pt x="5450" y="4750"/>
                    <a:pt x="5669" y="3127"/>
                    <a:pt x="5637" y="2335"/>
                  </a:cubicBezTo>
                  <a:lnTo>
                    <a:pt x="5637" y="2335"/>
                  </a:lnTo>
                  <a:cubicBezTo>
                    <a:pt x="5662" y="2831"/>
                    <a:pt x="5714" y="3211"/>
                    <a:pt x="5714" y="3687"/>
                  </a:cubicBezTo>
                  <a:cubicBezTo>
                    <a:pt x="5701" y="4222"/>
                    <a:pt x="5553" y="5137"/>
                    <a:pt x="6004" y="5156"/>
                  </a:cubicBezTo>
                  <a:cubicBezTo>
                    <a:pt x="6011" y="5156"/>
                    <a:pt x="6019" y="5157"/>
                    <a:pt x="6026" y="5157"/>
                  </a:cubicBezTo>
                  <a:cubicBezTo>
                    <a:pt x="6477" y="5157"/>
                    <a:pt x="6950" y="4595"/>
                    <a:pt x="7279" y="3784"/>
                  </a:cubicBezTo>
                  <a:cubicBezTo>
                    <a:pt x="7672" y="2805"/>
                    <a:pt x="7672" y="1981"/>
                    <a:pt x="7691" y="1607"/>
                  </a:cubicBezTo>
                  <a:cubicBezTo>
                    <a:pt x="7717" y="1001"/>
                    <a:pt x="7292" y="467"/>
                    <a:pt x="6699" y="364"/>
                  </a:cubicBezTo>
                  <a:cubicBezTo>
                    <a:pt x="5654" y="142"/>
                    <a:pt x="4567" y="0"/>
                    <a:pt x="3504" y="0"/>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671;p56">
              <a:extLst>
                <a:ext uri="{FF2B5EF4-FFF2-40B4-BE49-F238E27FC236}">
                  <a16:creationId xmlns:a16="http://schemas.microsoft.com/office/drawing/2014/main" id="{0F7C5454-7E06-9A48-B85B-14C6BD210271}"/>
                </a:ext>
              </a:extLst>
            </p:cNvPr>
            <p:cNvSpPr/>
            <p:nvPr/>
          </p:nvSpPr>
          <p:spPr>
            <a:xfrm>
              <a:off x="4364425" y="852125"/>
              <a:ext cx="225950" cy="217375"/>
            </a:xfrm>
            <a:custGeom>
              <a:avLst/>
              <a:gdLst/>
              <a:ahLst/>
              <a:cxnLst/>
              <a:rect l="l" t="t" r="r" b="b"/>
              <a:pathLst>
                <a:path w="9038" h="8695" extrusionOk="0">
                  <a:moveTo>
                    <a:pt x="4690" y="1"/>
                  </a:moveTo>
                  <a:cubicBezTo>
                    <a:pt x="2931" y="1"/>
                    <a:pt x="1347" y="1057"/>
                    <a:pt x="677" y="2680"/>
                  </a:cubicBezTo>
                  <a:cubicBezTo>
                    <a:pt x="0" y="4304"/>
                    <a:pt x="374" y="6178"/>
                    <a:pt x="1617" y="7421"/>
                  </a:cubicBezTo>
                  <a:cubicBezTo>
                    <a:pt x="2448" y="8252"/>
                    <a:pt x="3559" y="8695"/>
                    <a:pt x="4690" y="8695"/>
                  </a:cubicBezTo>
                  <a:cubicBezTo>
                    <a:pt x="5251" y="8695"/>
                    <a:pt x="5818" y="8586"/>
                    <a:pt x="6358" y="8362"/>
                  </a:cubicBezTo>
                  <a:cubicBezTo>
                    <a:pt x="7981" y="7692"/>
                    <a:pt x="9038" y="6107"/>
                    <a:pt x="9038" y="4349"/>
                  </a:cubicBezTo>
                  <a:cubicBezTo>
                    <a:pt x="9038" y="1946"/>
                    <a:pt x="7092" y="1"/>
                    <a:pt x="4690" y="1"/>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672;p56">
              <a:extLst>
                <a:ext uri="{FF2B5EF4-FFF2-40B4-BE49-F238E27FC236}">
                  <a16:creationId xmlns:a16="http://schemas.microsoft.com/office/drawing/2014/main" id="{F9572C58-49C9-DD4E-A197-41CDC41C16A4}"/>
                </a:ext>
              </a:extLst>
            </p:cNvPr>
            <p:cNvSpPr/>
            <p:nvPr/>
          </p:nvSpPr>
          <p:spPr>
            <a:xfrm>
              <a:off x="4425625" y="490925"/>
              <a:ext cx="110975" cy="511000"/>
            </a:xfrm>
            <a:custGeom>
              <a:avLst/>
              <a:gdLst/>
              <a:ahLst/>
              <a:cxnLst/>
              <a:rect l="l" t="t" r="r" b="b"/>
              <a:pathLst>
                <a:path w="4439" h="20440" extrusionOk="0">
                  <a:moveTo>
                    <a:pt x="3794" y="1"/>
                  </a:moveTo>
                  <a:lnTo>
                    <a:pt x="438" y="39"/>
                  </a:lnTo>
                  <a:cubicBezTo>
                    <a:pt x="200" y="39"/>
                    <a:pt x="0" y="239"/>
                    <a:pt x="7" y="484"/>
                  </a:cubicBezTo>
                  <a:lnTo>
                    <a:pt x="200" y="20001"/>
                  </a:lnTo>
                  <a:cubicBezTo>
                    <a:pt x="206" y="20246"/>
                    <a:pt x="400" y="20439"/>
                    <a:pt x="644" y="20439"/>
                  </a:cubicBezTo>
                  <a:lnTo>
                    <a:pt x="4000" y="20407"/>
                  </a:lnTo>
                  <a:cubicBezTo>
                    <a:pt x="4245" y="20400"/>
                    <a:pt x="4438" y="20201"/>
                    <a:pt x="4438" y="19962"/>
                  </a:cubicBezTo>
                  <a:lnTo>
                    <a:pt x="4239" y="439"/>
                  </a:lnTo>
                  <a:cubicBezTo>
                    <a:pt x="4239" y="194"/>
                    <a:pt x="4039" y="1"/>
                    <a:pt x="3794" y="1"/>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673;p56">
              <a:extLst>
                <a:ext uri="{FF2B5EF4-FFF2-40B4-BE49-F238E27FC236}">
                  <a16:creationId xmlns:a16="http://schemas.microsoft.com/office/drawing/2014/main" id="{EB4B3E1F-F500-6840-8BEA-2BCDBBF3C619}"/>
                </a:ext>
              </a:extLst>
            </p:cNvPr>
            <p:cNvSpPr/>
            <p:nvPr/>
          </p:nvSpPr>
          <p:spPr>
            <a:xfrm>
              <a:off x="4451700" y="570325"/>
              <a:ext cx="58475" cy="394225"/>
            </a:xfrm>
            <a:custGeom>
              <a:avLst/>
              <a:gdLst/>
              <a:ahLst/>
              <a:cxnLst/>
              <a:rect l="l" t="t" r="r" b="b"/>
              <a:pathLst>
                <a:path w="2339" h="15769" extrusionOk="0">
                  <a:moveTo>
                    <a:pt x="2178" y="0"/>
                  </a:moveTo>
                  <a:lnTo>
                    <a:pt x="1" y="26"/>
                  </a:lnTo>
                  <a:lnTo>
                    <a:pt x="155" y="14236"/>
                  </a:lnTo>
                  <a:cubicBezTo>
                    <a:pt x="162" y="15082"/>
                    <a:pt x="659" y="15769"/>
                    <a:pt x="1255" y="15769"/>
                  </a:cubicBezTo>
                  <a:cubicBezTo>
                    <a:pt x="1258" y="15769"/>
                    <a:pt x="1260" y="15769"/>
                    <a:pt x="1263" y="15769"/>
                  </a:cubicBezTo>
                  <a:cubicBezTo>
                    <a:pt x="1862" y="15762"/>
                    <a:pt x="2339" y="15060"/>
                    <a:pt x="2332" y="14210"/>
                  </a:cubicBezTo>
                  <a:lnTo>
                    <a:pt x="2178" y="0"/>
                  </a:ln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674;p56">
              <a:extLst>
                <a:ext uri="{FF2B5EF4-FFF2-40B4-BE49-F238E27FC236}">
                  <a16:creationId xmlns:a16="http://schemas.microsoft.com/office/drawing/2014/main" id="{FAA68AE7-CF97-E743-AF7A-785B73795AFF}"/>
                </a:ext>
              </a:extLst>
            </p:cNvPr>
            <p:cNvSpPr/>
            <p:nvPr/>
          </p:nvSpPr>
          <p:spPr>
            <a:xfrm>
              <a:off x="4453475" y="727650"/>
              <a:ext cx="56700" cy="236900"/>
            </a:xfrm>
            <a:custGeom>
              <a:avLst/>
              <a:gdLst/>
              <a:ahLst/>
              <a:cxnLst/>
              <a:rect l="l" t="t" r="r" b="b"/>
              <a:pathLst>
                <a:path w="2268" h="9476" extrusionOk="0">
                  <a:moveTo>
                    <a:pt x="1" y="1"/>
                  </a:moveTo>
                  <a:lnTo>
                    <a:pt x="84" y="8155"/>
                  </a:lnTo>
                  <a:cubicBezTo>
                    <a:pt x="97" y="8886"/>
                    <a:pt x="588" y="9476"/>
                    <a:pt x="1183" y="9476"/>
                  </a:cubicBezTo>
                  <a:cubicBezTo>
                    <a:pt x="1186" y="9476"/>
                    <a:pt x="1189" y="9476"/>
                    <a:pt x="1192" y="9476"/>
                  </a:cubicBezTo>
                  <a:cubicBezTo>
                    <a:pt x="1791" y="9469"/>
                    <a:pt x="2268" y="8864"/>
                    <a:pt x="2261" y="8136"/>
                  </a:cubicBezTo>
                  <a:lnTo>
                    <a:pt x="2178" y="1"/>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675;p56">
              <a:extLst>
                <a:ext uri="{FF2B5EF4-FFF2-40B4-BE49-F238E27FC236}">
                  <a16:creationId xmlns:a16="http://schemas.microsoft.com/office/drawing/2014/main" id="{121CE196-EDA5-4643-9218-AC5F33F3BF52}"/>
                </a:ext>
              </a:extLst>
            </p:cNvPr>
            <p:cNvSpPr/>
            <p:nvPr/>
          </p:nvSpPr>
          <p:spPr>
            <a:xfrm>
              <a:off x="4409350" y="893475"/>
              <a:ext cx="144325" cy="134275"/>
            </a:xfrm>
            <a:custGeom>
              <a:avLst/>
              <a:gdLst/>
              <a:ahLst/>
              <a:cxnLst/>
              <a:rect l="l" t="t" r="r" b="b"/>
              <a:pathLst>
                <a:path w="5773" h="5371" extrusionOk="0">
                  <a:moveTo>
                    <a:pt x="2891" y="1"/>
                  </a:moveTo>
                  <a:cubicBezTo>
                    <a:pt x="1591" y="1"/>
                    <a:pt x="448" y="937"/>
                    <a:pt x="239" y="2257"/>
                  </a:cubicBezTo>
                  <a:cubicBezTo>
                    <a:pt x="1" y="3719"/>
                    <a:pt x="993" y="5097"/>
                    <a:pt x="2455" y="5336"/>
                  </a:cubicBezTo>
                  <a:cubicBezTo>
                    <a:pt x="2601" y="5359"/>
                    <a:pt x="2747" y="5371"/>
                    <a:pt x="2891" y="5371"/>
                  </a:cubicBezTo>
                  <a:cubicBezTo>
                    <a:pt x="4187" y="5371"/>
                    <a:pt x="5325" y="4435"/>
                    <a:pt x="5534" y="3113"/>
                  </a:cubicBezTo>
                  <a:cubicBezTo>
                    <a:pt x="5772" y="1651"/>
                    <a:pt x="4780" y="273"/>
                    <a:pt x="3318" y="34"/>
                  </a:cubicBezTo>
                  <a:cubicBezTo>
                    <a:pt x="3174" y="12"/>
                    <a:pt x="3032" y="1"/>
                    <a:pt x="2891" y="1"/>
                  </a:cubicBez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1761;p56">
            <a:extLst>
              <a:ext uri="{FF2B5EF4-FFF2-40B4-BE49-F238E27FC236}">
                <a16:creationId xmlns:a16="http://schemas.microsoft.com/office/drawing/2014/main" id="{163984AB-B6E5-8A47-961A-CF00B5A7FB7B}"/>
              </a:ext>
            </a:extLst>
          </p:cNvPr>
          <p:cNvGrpSpPr/>
          <p:nvPr/>
        </p:nvGrpSpPr>
        <p:grpSpPr>
          <a:xfrm>
            <a:off x="5932598" y="3465233"/>
            <a:ext cx="1544450" cy="1786627"/>
            <a:chOff x="815425" y="2571575"/>
            <a:chExt cx="367325" cy="457750"/>
          </a:xfrm>
        </p:grpSpPr>
        <p:sp>
          <p:nvSpPr>
            <p:cNvPr id="70" name="Google Shape;1762;p56">
              <a:extLst>
                <a:ext uri="{FF2B5EF4-FFF2-40B4-BE49-F238E27FC236}">
                  <a16:creationId xmlns:a16="http://schemas.microsoft.com/office/drawing/2014/main" id="{D5D9184B-785D-5F49-B493-07C06B598D41}"/>
                </a:ext>
              </a:extLst>
            </p:cNvPr>
            <p:cNvSpPr/>
            <p:nvPr/>
          </p:nvSpPr>
          <p:spPr>
            <a:xfrm>
              <a:off x="938275" y="2700800"/>
              <a:ext cx="220650" cy="299700"/>
            </a:xfrm>
            <a:custGeom>
              <a:avLst/>
              <a:gdLst/>
              <a:ahLst/>
              <a:cxnLst/>
              <a:rect l="l" t="t" r="r" b="b"/>
              <a:pathLst>
                <a:path w="8826" h="11988" extrusionOk="0">
                  <a:moveTo>
                    <a:pt x="6384" y="0"/>
                  </a:moveTo>
                  <a:lnTo>
                    <a:pt x="3196" y="734"/>
                  </a:lnTo>
                  <a:lnTo>
                    <a:pt x="1" y="1475"/>
                  </a:lnTo>
                  <a:lnTo>
                    <a:pt x="2442" y="11987"/>
                  </a:lnTo>
                  <a:lnTo>
                    <a:pt x="8825" y="10512"/>
                  </a:lnTo>
                  <a:lnTo>
                    <a:pt x="6384" y="0"/>
                  </a:lnTo>
                  <a:close/>
                </a:path>
              </a:pathLst>
            </a:custGeom>
            <a:solidFill>
              <a:srgbClr val="AC7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63;p56">
              <a:extLst>
                <a:ext uri="{FF2B5EF4-FFF2-40B4-BE49-F238E27FC236}">
                  <a16:creationId xmlns:a16="http://schemas.microsoft.com/office/drawing/2014/main" id="{C27D56A0-750C-6F4C-8740-57A233AAEE36}"/>
                </a:ext>
              </a:extLst>
            </p:cNvPr>
            <p:cNvSpPr/>
            <p:nvPr/>
          </p:nvSpPr>
          <p:spPr>
            <a:xfrm>
              <a:off x="925400" y="2625725"/>
              <a:ext cx="172500" cy="111975"/>
            </a:xfrm>
            <a:custGeom>
              <a:avLst/>
              <a:gdLst/>
              <a:ahLst/>
              <a:cxnLst/>
              <a:rect l="l" t="t" r="r" b="b"/>
              <a:pathLst>
                <a:path w="6900" h="4479" extrusionOk="0">
                  <a:moveTo>
                    <a:pt x="3605" y="1"/>
                  </a:moveTo>
                  <a:cubicBezTo>
                    <a:pt x="3362" y="1"/>
                    <a:pt x="3114" y="28"/>
                    <a:pt x="2867" y="85"/>
                  </a:cubicBezTo>
                  <a:cubicBezTo>
                    <a:pt x="1102" y="491"/>
                    <a:pt x="1" y="2249"/>
                    <a:pt x="413" y="4014"/>
                  </a:cubicBezTo>
                  <a:lnTo>
                    <a:pt x="516" y="4478"/>
                  </a:lnTo>
                  <a:lnTo>
                    <a:pt x="3711" y="3737"/>
                  </a:lnTo>
                  <a:lnTo>
                    <a:pt x="6899" y="2997"/>
                  </a:lnTo>
                  <a:lnTo>
                    <a:pt x="6790" y="2533"/>
                  </a:lnTo>
                  <a:cubicBezTo>
                    <a:pt x="6435" y="1022"/>
                    <a:pt x="5092" y="1"/>
                    <a:pt x="3605" y="1"/>
                  </a:cubicBez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64;p56">
              <a:extLst>
                <a:ext uri="{FF2B5EF4-FFF2-40B4-BE49-F238E27FC236}">
                  <a16:creationId xmlns:a16="http://schemas.microsoft.com/office/drawing/2014/main" id="{E5B07896-2271-0F4E-B94C-5B5F95C7226B}"/>
                </a:ext>
              </a:extLst>
            </p:cNvPr>
            <p:cNvSpPr/>
            <p:nvPr/>
          </p:nvSpPr>
          <p:spPr>
            <a:xfrm>
              <a:off x="980800" y="2959250"/>
              <a:ext cx="201950" cy="70075"/>
            </a:xfrm>
            <a:custGeom>
              <a:avLst/>
              <a:gdLst/>
              <a:ahLst/>
              <a:cxnLst/>
              <a:rect l="l" t="t" r="r" b="b"/>
              <a:pathLst>
                <a:path w="8078" h="2803" extrusionOk="0">
                  <a:moveTo>
                    <a:pt x="7852" y="0"/>
                  </a:moveTo>
                  <a:lnTo>
                    <a:pt x="0" y="1823"/>
                  </a:lnTo>
                  <a:lnTo>
                    <a:pt x="232" y="2802"/>
                  </a:lnTo>
                  <a:lnTo>
                    <a:pt x="8078" y="980"/>
                  </a:lnTo>
                  <a:lnTo>
                    <a:pt x="7852" y="0"/>
                  </a:lnTo>
                  <a:close/>
                </a:path>
              </a:pathLst>
            </a:custGeom>
            <a:solidFill>
              <a:srgbClr val="4A1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65;p56">
              <a:extLst>
                <a:ext uri="{FF2B5EF4-FFF2-40B4-BE49-F238E27FC236}">
                  <a16:creationId xmlns:a16="http://schemas.microsoft.com/office/drawing/2014/main" id="{A9417EC1-65FE-9746-9203-6DD2E59266D9}"/>
                </a:ext>
              </a:extLst>
            </p:cNvPr>
            <p:cNvSpPr/>
            <p:nvPr/>
          </p:nvSpPr>
          <p:spPr>
            <a:xfrm>
              <a:off x="987725" y="2760375"/>
              <a:ext cx="121125" cy="177650"/>
            </a:xfrm>
            <a:custGeom>
              <a:avLst/>
              <a:gdLst/>
              <a:ahLst/>
              <a:cxnLst/>
              <a:rect l="l" t="t" r="r" b="b"/>
              <a:pathLst>
                <a:path w="4845" h="7106" extrusionOk="0">
                  <a:moveTo>
                    <a:pt x="3376" y="0"/>
                  </a:moveTo>
                  <a:lnTo>
                    <a:pt x="0" y="786"/>
                  </a:lnTo>
                  <a:lnTo>
                    <a:pt x="1469" y="7105"/>
                  </a:lnTo>
                  <a:lnTo>
                    <a:pt x="4844" y="6326"/>
                  </a:lnTo>
                  <a:lnTo>
                    <a:pt x="3376" y="0"/>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66;p56">
              <a:extLst>
                <a:ext uri="{FF2B5EF4-FFF2-40B4-BE49-F238E27FC236}">
                  <a16:creationId xmlns:a16="http://schemas.microsoft.com/office/drawing/2014/main" id="{FB93E7BF-CD9A-3F47-B487-60AE822E3CEF}"/>
                </a:ext>
              </a:extLst>
            </p:cNvPr>
            <p:cNvSpPr/>
            <p:nvPr/>
          </p:nvSpPr>
          <p:spPr>
            <a:xfrm>
              <a:off x="969200" y="2571575"/>
              <a:ext cx="42375" cy="73200"/>
            </a:xfrm>
            <a:custGeom>
              <a:avLst/>
              <a:gdLst/>
              <a:ahLst/>
              <a:cxnLst/>
              <a:rect l="l" t="t" r="r" b="b"/>
              <a:pathLst>
                <a:path w="1695" h="2928" extrusionOk="0">
                  <a:moveTo>
                    <a:pt x="660" y="1"/>
                  </a:moveTo>
                  <a:cubicBezTo>
                    <a:pt x="619" y="1"/>
                    <a:pt x="577" y="6"/>
                    <a:pt x="535" y="16"/>
                  </a:cubicBezTo>
                  <a:lnTo>
                    <a:pt x="464" y="29"/>
                  </a:lnTo>
                  <a:cubicBezTo>
                    <a:pt x="175" y="100"/>
                    <a:pt x="1" y="383"/>
                    <a:pt x="65" y="667"/>
                  </a:cubicBezTo>
                  <a:lnTo>
                    <a:pt x="593" y="2928"/>
                  </a:lnTo>
                  <a:lnTo>
                    <a:pt x="1695" y="2676"/>
                  </a:lnTo>
                  <a:lnTo>
                    <a:pt x="1173" y="409"/>
                  </a:lnTo>
                  <a:cubicBezTo>
                    <a:pt x="1113" y="167"/>
                    <a:pt x="898" y="1"/>
                    <a:pt x="660" y="1"/>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67;p56">
              <a:extLst>
                <a:ext uri="{FF2B5EF4-FFF2-40B4-BE49-F238E27FC236}">
                  <a16:creationId xmlns:a16="http://schemas.microsoft.com/office/drawing/2014/main" id="{A1ABAE4D-9713-4444-914E-D1E4D57709B4}"/>
                </a:ext>
              </a:extLst>
            </p:cNvPr>
            <p:cNvSpPr/>
            <p:nvPr/>
          </p:nvSpPr>
          <p:spPr>
            <a:xfrm>
              <a:off x="954550" y="2590475"/>
              <a:ext cx="31275" cy="19725"/>
            </a:xfrm>
            <a:custGeom>
              <a:avLst/>
              <a:gdLst/>
              <a:ahLst/>
              <a:cxnLst/>
              <a:rect l="l" t="t" r="r" b="b"/>
              <a:pathLst>
                <a:path w="1251" h="789" extrusionOk="0">
                  <a:moveTo>
                    <a:pt x="1115" y="1"/>
                  </a:moveTo>
                  <a:lnTo>
                    <a:pt x="265" y="200"/>
                  </a:lnTo>
                  <a:cubicBezTo>
                    <a:pt x="104" y="239"/>
                    <a:pt x="0" y="400"/>
                    <a:pt x="39" y="561"/>
                  </a:cubicBezTo>
                  <a:cubicBezTo>
                    <a:pt x="72" y="694"/>
                    <a:pt x="195" y="788"/>
                    <a:pt x="331" y="788"/>
                  </a:cubicBezTo>
                  <a:cubicBezTo>
                    <a:pt x="354" y="788"/>
                    <a:pt x="377" y="786"/>
                    <a:pt x="400" y="780"/>
                  </a:cubicBezTo>
                  <a:lnTo>
                    <a:pt x="1250" y="587"/>
                  </a:lnTo>
                  <a:lnTo>
                    <a:pt x="1115" y="1"/>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68;p56">
              <a:extLst>
                <a:ext uri="{FF2B5EF4-FFF2-40B4-BE49-F238E27FC236}">
                  <a16:creationId xmlns:a16="http://schemas.microsoft.com/office/drawing/2014/main" id="{E60BAD18-94E0-0D49-999B-67D5BFD3E141}"/>
                </a:ext>
              </a:extLst>
            </p:cNvPr>
            <p:cNvSpPr/>
            <p:nvPr/>
          </p:nvSpPr>
          <p:spPr>
            <a:xfrm>
              <a:off x="913650" y="2597900"/>
              <a:ext cx="10175" cy="6625"/>
            </a:xfrm>
            <a:custGeom>
              <a:avLst/>
              <a:gdLst/>
              <a:ahLst/>
              <a:cxnLst/>
              <a:rect l="l" t="t" r="r" b="b"/>
              <a:pathLst>
                <a:path w="407" h="265" extrusionOk="0">
                  <a:moveTo>
                    <a:pt x="7" y="0"/>
                  </a:moveTo>
                  <a:lnTo>
                    <a:pt x="0" y="258"/>
                  </a:lnTo>
                  <a:cubicBezTo>
                    <a:pt x="129" y="264"/>
                    <a:pt x="213" y="264"/>
                    <a:pt x="277" y="264"/>
                  </a:cubicBezTo>
                  <a:cubicBezTo>
                    <a:pt x="316" y="264"/>
                    <a:pt x="361" y="258"/>
                    <a:pt x="406" y="251"/>
                  </a:cubicBezTo>
                  <a:lnTo>
                    <a:pt x="361" y="0"/>
                  </a:lnTo>
                  <a:cubicBezTo>
                    <a:pt x="358" y="3"/>
                    <a:pt x="342" y="5"/>
                    <a:pt x="290" y="5"/>
                  </a:cubicBezTo>
                  <a:cubicBezTo>
                    <a:pt x="239" y="5"/>
                    <a:pt x="152" y="3"/>
                    <a:pt x="7" y="0"/>
                  </a:cubicBez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69;p56">
              <a:extLst>
                <a:ext uri="{FF2B5EF4-FFF2-40B4-BE49-F238E27FC236}">
                  <a16:creationId xmlns:a16="http://schemas.microsoft.com/office/drawing/2014/main" id="{843A1023-FBFC-A344-9E8A-B8BD7F554F39}"/>
                </a:ext>
              </a:extLst>
            </p:cNvPr>
            <p:cNvSpPr/>
            <p:nvPr/>
          </p:nvSpPr>
          <p:spPr>
            <a:xfrm>
              <a:off x="815425" y="2593700"/>
              <a:ext cx="82150" cy="10000"/>
            </a:xfrm>
            <a:custGeom>
              <a:avLst/>
              <a:gdLst/>
              <a:ahLst/>
              <a:cxnLst/>
              <a:rect l="l" t="t" r="r" b="b"/>
              <a:pathLst>
                <a:path w="3286" h="400" extrusionOk="0">
                  <a:moveTo>
                    <a:pt x="13" y="1"/>
                  </a:moveTo>
                  <a:lnTo>
                    <a:pt x="0" y="258"/>
                  </a:lnTo>
                  <a:lnTo>
                    <a:pt x="657" y="290"/>
                  </a:lnTo>
                  <a:lnTo>
                    <a:pt x="664" y="33"/>
                  </a:lnTo>
                  <a:lnTo>
                    <a:pt x="13" y="1"/>
                  </a:lnTo>
                  <a:close/>
                  <a:moveTo>
                    <a:pt x="1321" y="65"/>
                  </a:moveTo>
                  <a:lnTo>
                    <a:pt x="1308" y="316"/>
                  </a:lnTo>
                  <a:lnTo>
                    <a:pt x="1965" y="348"/>
                  </a:lnTo>
                  <a:lnTo>
                    <a:pt x="1978" y="91"/>
                  </a:lnTo>
                  <a:lnTo>
                    <a:pt x="1321" y="65"/>
                  </a:lnTo>
                  <a:close/>
                  <a:moveTo>
                    <a:pt x="2628" y="123"/>
                  </a:moveTo>
                  <a:lnTo>
                    <a:pt x="2622" y="374"/>
                  </a:lnTo>
                  <a:lnTo>
                    <a:pt x="3272" y="400"/>
                  </a:lnTo>
                  <a:lnTo>
                    <a:pt x="3285" y="149"/>
                  </a:lnTo>
                  <a:lnTo>
                    <a:pt x="2628" y="123"/>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70;p56">
              <a:extLst>
                <a:ext uri="{FF2B5EF4-FFF2-40B4-BE49-F238E27FC236}">
                  <a16:creationId xmlns:a16="http://schemas.microsoft.com/office/drawing/2014/main" id="{3DB0DEEA-844E-A241-98AA-417444A19FCD}"/>
                </a:ext>
              </a:extLst>
            </p:cNvPr>
            <p:cNvSpPr/>
            <p:nvPr/>
          </p:nvSpPr>
          <p:spPr>
            <a:xfrm>
              <a:off x="913325" y="2612700"/>
              <a:ext cx="10975" cy="8575"/>
            </a:xfrm>
            <a:custGeom>
              <a:avLst/>
              <a:gdLst/>
              <a:ahLst/>
              <a:cxnLst/>
              <a:rect l="l" t="t" r="r" b="b"/>
              <a:pathLst>
                <a:path w="439" h="343" extrusionOk="0">
                  <a:moveTo>
                    <a:pt x="374" y="1"/>
                  </a:moveTo>
                  <a:lnTo>
                    <a:pt x="0" y="97"/>
                  </a:lnTo>
                  <a:lnTo>
                    <a:pt x="65" y="342"/>
                  </a:lnTo>
                  <a:lnTo>
                    <a:pt x="438" y="252"/>
                  </a:lnTo>
                  <a:lnTo>
                    <a:pt x="374" y="1"/>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71;p56">
              <a:extLst>
                <a:ext uri="{FF2B5EF4-FFF2-40B4-BE49-F238E27FC236}">
                  <a16:creationId xmlns:a16="http://schemas.microsoft.com/office/drawing/2014/main" id="{CE5038A1-371F-2946-83BE-59470FC2C4A7}"/>
                </a:ext>
              </a:extLst>
            </p:cNvPr>
            <p:cNvSpPr/>
            <p:nvPr/>
          </p:nvSpPr>
          <p:spPr>
            <a:xfrm>
              <a:off x="825400" y="2620925"/>
              <a:ext cx="67500" cy="23050"/>
            </a:xfrm>
            <a:custGeom>
              <a:avLst/>
              <a:gdLst/>
              <a:ahLst/>
              <a:cxnLst/>
              <a:rect l="l" t="t" r="r" b="b"/>
              <a:pathLst>
                <a:path w="2700" h="922" extrusionOk="0">
                  <a:moveTo>
                    <a:pt x="2635" y="0"/>
                  </a:moveTo>
                  <a:lnTo>
                    <a:pt x="1759" y="226"/>
                  </a:lnTo>
                  <a:lnTo>
                    <a:pt x="1823" y="470"/>
                  </a:lnTo>
                  <a:lnTo>
                    <a:pt x="2699" y="245"/>
                  </a:lnTo>
                  <a:lnTo>
                    <a:pt x="2635" y="0"/>
                  </a:lnTo>
                  <a:close/>
                  <a:moveTo>
                    <a:pt x="877" y="451"/>
                  </a:moveTo>
                  <a:lnTo>
                    <a:pt x="1" y="677"/>
                  </a:lnTo>
                  <a:lnTo>
                    <a:pt x="65" y="921"/>
                  </a:lnTo>
                  <a:lnTo>
                    <a:pt x="941" y="696"/>
                  </a:lnTo>
                  <a:lnTo>
                    <a:pt x="877" y="451"/>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72;p56">
              <a:extLst>
                <a:ext uri="{FF2B5EF4-FFF2-40B4-BE49-F238E27FC236}">
                  <a16:creationId xmlns:a16="http://schemas.microsoft.com/office/drawing/2014/main" id="{1F444C11-C481-214F-A49B-654CD0664965}"/>
                </a:ext>
              </a:extLst>
            </p:cNvPr>
            <p:cNvSpPr/>
            <p:nvPr/>
          </p:nvSpPr>
          <p:spPr>
            <a:xfrm>
              <a:off x="926525" y="2636700"/>
              <a:ext cx="11625" cy="10825"/>
            </a:xfrm>
            <a:custGeom>
              <a:avLst/>
              <a:gdLst/>
              <a:ahLst/>
              <a:cxnLst/>
              <a:rect l="l" t="t" r="r" b="b"/>
              <a:pathLst>
                <a:path w="465" h="433" extrusionOk="0">
                  <a:moveTo>
                    <a:pt x="316" y="0"/>
                  </a:moveTo>
                  <a:lnTo>
                    <a:pt x="1" y="226"/>
                  </a:lnTo>
                  <a:lnTo>
                    <a:pt x="149" y="432"/>
                  </a:lnTo>
                  <a:lnTo>
                    <a:pt x="464" y="213"/>
                  </a:lnTo>
                  <a:lnTo>
                    <a:pt x="316" y="0"/>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73;p56">
              <a:extLst>
                <a:ext uri="{FF2B5EF4-FFF2-40B4-BE49-F238E27FC236}">
                  <a16:creationId xmlns:a16="http://schemas.microsoft.com/office/drawing/2014/main" id="{87CAE251-212E-1C40-9607-ACB7BA859166}"/>
                </a:ext>
              </a:extLst>
            </p:cNvPr>
            <p:cNvSpPr/>
            <p:nvPr/>
          </p:nvSpPr>
          <p:spPr>
            <a:xfrm>
              <a:off x="837000" y="2645075"/>
              <a:ext cx="72475" cy="53975"/>
            </a:xfrm>
            <a:custGeom>
              <a:avLst/>
              <a:gdLst/>
              <a:ahLst/>
              <a:cxnLst/>
              <a:rect l="l" t="t" r="r" b="b"/>
              <a:pathLst>
                <a:path w="2899" h="2159" extrusionOk="0">
                  <a:moveTo>
                    <a:pt x="2751" y="0"/>
                  </a:moveTo>
                  <a:lnTo>
                    <a:pt x="2197" y="387"/>
                  </a:lnTo>
                  <a:lnTo>
                    <a:pt x="2345" y="599"/>
                  </a:lnTo>
                  <a:lnTo>
                    <a:pt x="2899" y="207"/>
                  </a:lnTo>
                  <a:lnTo>
                    <a:pt x="2751" y="0"/>
                  </a:lnTo>
                  <a:close/>
                  <a:moveTo>
                    <a:pt x="1649" y="780"/>
                  </a:moveTo>
                  <a:lnTo>
                    <a:pt x="1102" y="1166"/>
                  </a:lnTo>
                  <a:lnTo>
                    <a:pt x="1250" y="1379"/>
                  </a:lnTo>
                  <a:lnTo>
                    <a:pt x="1797" y="986"/>
                  </a:lnTo>
                  <a:lnTo>
                    <a:pt x="1649" y="780"/>
                  </a:lnTo>
                  <a:close/>
                  <a:moveTo>
                    <a:pt x="554" y="1559"/>
                  </a:moveTo>
                  <a:lnTo>
                    <a:pt x="0" y="1946"/>
                  </a:lnTo>
                  <a:lnTo>
                    <a:pt x="148" y="2158"/>
                  </a:lnTo>
                  <a:lnTo>
                    <a:pt x="702" y="1765"/>
                  </a:lnTo>
                  <a:lnTo>
                    <a:pt x="554" y="1559"/>
                  </a:lnTo>
                  <a:close/>
                </a:path>
              </a:pathLst>
            </a:custGeom>
            <a:solidFill>
              <a:srgbClr val="F1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06">
                                            <p:txEl>
                                              <p:pRg st="0" end="0"/>
                                            </p:txEl>
                                          </p:spTgt>
                                        </p:tgtEl>
                                        <p:attrNameLst>
                                          <p:attrName>style.visibility</p:attrName>
                                        </p:attrNameLst>
                                      </p:cBhvr>
                                      <p:to>
                                        <p:strVal val="visible"/>
                                      </p:to>
                                    </p:set>
                                    <p:anim calcmode="lin" valueType="num">
                                      <p:cBhvr additive="base">
                                        <p:cTn id="7" dur="500" fill="hold"/>
                                        <p:tgtEl>
                                          <p:spTgt spid="110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06">
                                            <p:txEl>
                                              <p:pRg st="1" end="1"/>
                                            </p:txEl>
                                          </p:spTgt>
                                        </p:tgtEl>
                                        <p:attrNameLst>
                                          <p:attrName>style.visibility</p:attrName>
                                        </p:attrNameLst>
                                      </p:cBhvr>
                                      <p:to>
                                        <p:strVal val="visible"/>
                                      </p:to>
                                    </p:set>
                                    <p:anim calcmode="lin" valueType="num">
                                      <p:cBhvr additive="base">
                                        <p:cTn id="13" dur="500" fill="hold"/>
                                        <p:tgtEl>
                                          <p:spTgt spid="110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0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06">
                                            <p:txEl>
                                              <p:pRg st="2" end="2"/>
                                            </p:txEl>
                                          </p:spTgt>
                                        </p:tgtEl>
                                        <p:attrNameLst>
                                          <p:attrName>style.visibility</p:attrName>
                                        </p:attrNameLst>
                                      </p:cBhvr>
                                      <p:to>
                                        <p:strVal val="visible"/>
                                      </p:to>
                                    </p:set>
                                    <p:anim calcmode="lin" valueType="num">
                                      <p:cBhvr additive="base">
                                        <p:cTn id="19" dur="500" fill="hold"/>
                                        <p:tgtEl>
                                          <p:spTgt spid="110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0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08">
                                            <p:txEl>
                                              <p:pRg st="0" end="0"/>
                                            </p:txEl>
                                          </p:spTgt>
                                        </p:tgtEl>
                                        <p:attrNameLst>
                                          <p:attrName>style.visibility</p:attrName>
                                        </p:attrNameLst>
                                      </p:cBhvr>
                                      <p:to>
                                        <p:strVal val="visible"/>
                                      </p:to>
                                    </p:set>
                                    <p:anim calcmode="lin" valueType="num">
                                      <p:cBhvr additive="base">
                                        <p:cTn id="25" dur="500" fill="hold"/>
                                        <p:tgtEl>
                                          <p:spTgt spid="1108">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0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08">
                                            <p:txEl>
                                              <p:pRg st="1" end="1"/>
                                            </p:txEl>
                                          </p:spTgt>
                                        </p:tgtEl>
                                        <p:attrNameLst>
                                          <p:attrName>style.visibility</p:attrName>
                                        </p:attrNameLst>
                                      </p:cBhvr>
                                      <p:to>
                                        <p:strVal val="visible"/>
                                      </p:to>
                                    </p:set>
                                    <p:anim calcmode="lin" valueType="num">
                                      <p:cBhvr additive="base">
                                        <p:cTn id="31" dur="500" fill="hold"/>
                                        <p:tgtEl>
                                          <p:spTgt spid="1108">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10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08">
                                            <p:txEl>
                                              <p:pRg st="2" end="2"/>
                                            </p:txEl>
                                          </p:spTgt>
                                        </p:tgtEl>
                                        <p:attrNameLst>
                                          <p:attrName>style.visibility</p:attrName>
                                        </p:attrNameLst>
                                      </p:cBhvr>
                                      <p:to>
                                        <p:strVal val="visible"/>
                                      </p:to>
                                    </p:set>
                                    <p:anim calcmode="lin" valueType="num">
                                      <p:cBhvr additive="base">
                                        <p:cTn id="37" dur="500" fill="hold"/>
                                        <p:tgtEl>
                                          <p:spTgt spid="1108">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0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6" grpId="0" uiExpand="1" build="p"/>
      <p:bldP spid="1108" grpId="0" uiExpand="1" build="p"/>
    </p:bldLst>
  </p:timing>
</p:sld>
</file>

<file path=ppt/theme/theme1.xml><?xml version="1.0" encoding="utf-8"?>
<a:theme xmlns:a="http://schemas.openxmlformats.org/drawingml/2006/main" name="Coronavirus Disease by Slidesgo">
  <a:themeElements>
    <a:clrScheme name="Simple Light">
      <a:dk1>
        <a:srgbClr val="F2C5F5"/>
      </a:dk1>
      <a:lt1>
        <a:srgbClr val="6F41A7"/>
      </a:lt1>
      <a:dk2>
        <a:srgbClr val="4A1D7A"/>
      </a:dk2>
      <a:lt2>
        <a:srgbClr val="F1EFFF"/>
      </a:lt2>
      <a:accent1>
        <a:srgbClr val="AC71EC"/>
      </a:accent1>
      <a:accent2>
        <a:srgbClr val="824DB6"/>
      </a:accent2>
      <a:accent3>
        <a:srgbClr val="B684E0"/>
      </a:accent3>
      <a:accent4>
        <a:srgbClr val="873CCC"/>
      </a:accent4>
      <a:accent5>
        <a:srgbClr val="D996DD"/>
      </a:accent5>
      <a:accent6>
        <a:srgbClr val="B354B9"/>
      </a:accent6>
      <a:hlink>
        <a:srgbClr val="F1E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1956</TotalTime>
  <Words>2150</Words>
  <Application>Microsoft Macintosh PowerPoint</Application>
  <PresentationFormat>On-screen Show (16:9)</PresentationFormat>
  <Paragraphs>157</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Fira Sans Extra Condensed Medium</vt:lpstr>
      <vt:lpstr>Arial</vt:lpstr>
      <vt:lpstr>Oswald</vt:lpstr>
      <vt:lpstr>Nunito Light</vt:lpstr>
      <vt:lpstr>Pathway Gothic One</vt:lpstr>
      <vt:lpstr>Hind</vt:lpstr>
      <vt:lpstr>Raleway SemiBold</vt:lpstr>
      <vt:lpstr>Coronavirus Disease by Slidesgo</vt:lpstr>
      <vt:lpstr>PowerPoint Presentation</vt:lpstr>
      <vt:lpstr>AGENDA</vt:lpstr>
      <vt:lpstr>COVID-19 TIMELINE</vt:lpstr>
      <vt:lpstr>BUSINESS OBJECTIVES</vt:lpstr>
      <vt:lpstr>430M</vt:lpstr>
      <vt:lpstr>OUR METHOD</vt:lpstr>
      <vt:lpstr>STAGE 1 - MODEL RESULTS</vt:lpstr>
      <vt:lpstr>STAGE 2 - MODEL RESULTS</vt:lpstr>
      <vt:lpstr>RECOMMENDATIONS</vt:lpstr>
      <vt:lpstr>Thank You!</vt:lpstr>
      <vt:lpstr>REFERENCES</vt:lpstr>
      <vt:lpstr>APPENDIX A: MACHINE LEARNING METHODS</vt:lpstr>
      <vt:lpstr>APPENDIX B: INTERACTIVE GRAPH</vt:lpstr>
      <vt:lpstr>APPENDIX C: REPRESENTATIVE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CORONAVIRUS DISEASE</dc:title>
  <cp:lastModifiedBy>Zhexuan Meng</cp:lastModifiedBy>
  <cp:revision>79</cp:revision>
  <dcterms:modified xsi:type="dcterms:W3CDTF">2020-04-16T22:32:15Z</dcterms:modified>
</cp:coreProperties>
</file>